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Action1.xml" ContentType="application/vnd.ms-office.inkAction+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Action2.xml" ContentType="application/vnd.ms-office.inkAction+xml"/>
  <Override PartName="/ppt/notesSlides/notesSlide7.xml" ContentType="application/vnd.openxmlformats-officedocument.presentationml.notesSlide+xml"/>
  <Override PartName="/ppt/ink/inkAction3.xml" ContentType="application/vnd.ms-office.inkAction+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Action4.xml" ContentType="application/vnd.ms-office.inkAction+xml"/>
  <Override PartName="/ppt/notesSlides/notesSlide12.xml" ContentType="application/vnd.openxmlformats-officedocument.presentationml.notesSlide+xml"/>
  <Override PartName="/ppt/ink/inkAction5.xml" ContentType="application/vnd.ms-office.inkAction+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6" r:id="rId2"/>
    <p:sldId id="257" r:id="rId3"/>
    <p:sldId id="258" r:id="rId4"/>
    <p:sldId id="268" r:id="rId5"/>
    <p:sldId id="259" r:id="rId6"/>
    <p:sldId id="269" r:id="rId7"/>
    <p:sldId id="275" r:id="rId8"/>
    <p:sldId id="270" r:id="rId9"/>
    <p:sldId id="272" r:id="rId10"/>
    <p:sldId id="274" r:id="rId11"/>
    <p:sldId id="263" r:id="rId12"/>
    <p:sldId id="264" r:id="rId13"/>
    <p:sldId id="265" r:id="rId14"/>
    <p:sldId id="273"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84043" autoAdjust="0"/>
  </p:normalViewPr>
  <p:slideViewPr>
    <p:cSldViewPr snapToGrid="0" snapToObjects="1">
      <p:cViewPr varScale="1">
        <p:scale>
          <a:sx n="93" d="100"/>
          <a:sy n="93" d="100"/>
        </p:scale>
        <p:origin x="212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256" units="cm"/>
          <inkml:channel name="Y" type="integer" max="1504" units="cm"/>
          <inkml:channel name="T" type="integer" max="2.14748E9" units="dev"/>
        </inkml:traceFormat>
        <inkml:channelProperties>
          <inkml:channelProperty channel="X" name="resolution" value="79.1579" units="1/cm"/>
          <inkml:channelProperty channel="Y" name="resolution" value="79.1579" units="1/cm"/>
          <inkml:channelProperty channel="T" name="resolution" value="1" units="1/dev"/>
        </inkml:channelProperties>
      </inkml:inkSource>
      <inkml:timestamp xml:id="ts0" timeString="2020-04-30T14:36:03.512"/>
    </inkml:context>
    <inkml:brush xml:id="br0">
      <inkml:brushProperty name="width" value="0.05292" units="cm"/>
      <inkml:brushProperty name="height" value="0.05292" units="cm"/>
      <inkml:brushProperty name="color" value="#FF0000"/>
    </inkml:brush>
  </inkml:definitions>
  <iact:action type="add" startTime="30503">
    <iact:property name="dataType"/>
    <iact:actionData xml:id="d0">
      <inkml:trace xmlns:inkml="http://www.w3.org/2003/InkML" xml:id="stk0" contextRef="#ctx0" brushRef="#br0">13753 11793 0,'-16'0'87,"16"16"-7,0 65-71,16-65 3,0 0 0,-16 0-10,0 17 5,32-17 6,-32 0 1,33 33-10,-33-33 13,16 0-3,0 0 2,-16 17-8,16-17 0,-16 16 8,17 1-8,31-1 0,-48-16 2,16 1 0,-16 31 2,17-15-11,-17-17 15,16 0-8,16 16-1,-32-15 9,16 31 2,-16-32-3,17 17 8,-17-17-8,0 16-4,0 17-3,0 0 3,0-17-2,0 33-3,0-33 2,0 17-3,0-33 3,0 16 1,0-15-1,0 15 14,0 0 18,0-15-31,0 31-2,0-32 3,-33 33 4,33-33-13,0 0 9,-16 1 3,0 15-1,-49-16 25,49-16-27,-33 0 4,17 0-13,-33 0 8,33 0 1,15 0 4,-47 0-9,31 0 3,1 0-3,-17 0 5,1 0 0,15 0-6,-15 0 2,31 0 2,-15 0 2,16 0 1,-17 0 37,17 0-40,0 0 64,-49-16-64,17-16 0,-17-1-1,-32-15 1,80 15 1,-15 17-1,-17-16 0,33 15-1,0-15 2,16-33 6,-16 33 2,0 16 0,-1-17-1,1-15 7,16 15-8,0 17-7,-32-16 0,-1-33 9,17 32-9,16 1 0,0 0 0,-16 15 0,16-47-1,0 47 2,0 1-2,0-16 1,0 16 1,0-17-1,0-15-1,0 15 2,0-32 7,0 33-8,0 16 0,0-33-1,16 1 2,0-1 9,17 17-12,-17-1 2,0-15-1,17 15 2,-17 1-2,16 0 1,1-1 1,-1 1-2,-16 16 58,0-1-49,17 1-1,-17 16 1,33 0-7,-17-16-2,-16 0 19,0-17-3,1 33-8,-1 0-6,16-16 6,-16 16 18,17 0-18,-17 0 26,16 16-24,-15 1-11,31-17 4,-32 0-3,1 0 1,15 16-1,-16-16 10,0 0-1,17 16 32</inkml:trace>
    </iact:actionData>
  </iact:action>
  <iact:action type="add" startTime="33127">
    <iact:property name="dataType"/>
    <iact:actionData xml:id="d1">
      <inkml:trace xmlns:inkml="http://www.w3.org/2003/InkML" xml:id="stk1" contextRef="#ctx0" brushRef="#br0">13996 12214 0,'32'-33'128,"-16"1"-115,1-49-6,64 16-3,-65 17 6,65-82 6,-33 1-2,-32 112 1,1-31-3,47-33-8,-47 48 7,-1-31 3,0 31 0,16-15-3,-15 31-7,-1-31 6,16 15 2,1 1-7,-17 16-5,0-65 8,33 16 8,-17 33-2,-16-17-2,0 17-8,-16 15 4,17-31-3,15 15 3,-16 1 7,0-17-1,33 17 10,-49 0-9,16-1-13,0 17 7,1-33 5,-1 33 0,16-32-12,1 31 8,15-47 4,17-17 2,0 32-2,-49 33-1,33-65-8,-33 48 4,16 1 6,1-17-2,-17 33-1,16-32 3,-16 15-3,1 17 0,15-16-7,-16 15 4,0 1 3,1-16 1,15-1 2,-32 17 122</inkml:trace>
    </iact:actionData>
  </iact:action>
  <iact:action type="add" startTime="34456">
    <iact:property name="dataType"/>
    <iact:actionData xml:id="d2">
      <inkml:trace xmlns:inkml="http://www.w3.org/2003/InkML" xml:id="stk2" contextRef="#ctx0" brushRef="#br0">15486 9800 0,'0'-16'223,"0"0"-214,0-17 3,0 1-6,0 16-2,-16 0 5,16-17 2,-16 17-2,16 0 10,0 0-7,-17-33-1,17 17-9,-48-1 5,32 1 4,-1-33 1,1 16-10,16 33 5,0-49 4,0 33-2,0 0 3,0-33-2,0 32 0,-32-15 1,32 15-2,0 1 2,0 16 0,0 0-3,0-1 4,0 1-2,0 0 26,0 0-3,0 0-25,0-33 7,0 33 1,0 0-5,0-1-2,0-15 3,16 16-3,-16-16 0,16 15-1,0 1 3,33-32 0,-33 31 7,33 1-10,-17-16 5,17 16-2,-33-1-1,0 1 2,33 16 36,-33 0-37,0 0-3,17 0 2,-1 0-1,-16 0 1,0 0 22,33 0-16,-17 0-7,-15 0 2,-1 0 0,16 0-9,-16 0 7,17 16 2,15-16 9,-31 33-10,-1-17-1,0 0 12,-16 0 10,16 1-22,0-1 3,1 0-3,15 0 1,17 33-7,-17-33 5,-16 0 30,0 16-23,-16-15-6,49 31 2,-49-15 1,0-17-10,16 0 5,0 0 9,1 17-3,-17-1 2,0-16-8,0 0-3,0 17 4,0-1 1,0-16 0,0 65-1,0-64 1,0 15 4,0-16-4,0 17-5,0-17 4,0 16 1,0-16-5,0 17 10,0 15-7,0-31 3,0 15-3,0 0 2,0-15 6,0-1-7,0 16 2,0 1 12,0-1-12,-17-16-1,1-16-1,-32 33 1,31 15 3,-15-32-4,16 1 2,-17 15-3,1-32 2,16 16-1,0 0 6,-1-16-6,-31 33 0,32-33 0,-49 0 0,49 0 0,-17 0 0,-32 32 1,49-32-2,0 0 2,-16 0 8,15 0 141,1 0-141,0 0-10,-16 16 1,15-16 136,1 0-136,0 0 74,0 17-74,-17-17 2,17 16-1,-16-16 2,16 16 5</inkml:trace>
    </iact:actionData>
  </iact:action>
  <iact:action type="add" startTime="38312">
    <iact:property name="dataType"/>
    <iact:actionData xml:id="d3">
      <inkml:trace xmlns:inkml="http://www.w3.org/2003/InkML" xml:id="stk3" contextRef="#ctx0" brushRef="#br0">16393 9460 0,'33'0'94,"-1"0"-54,-16 0-15,17 0-18,48 0 3,-17 0 0,-47-16 1,-1 16-10,49 0 9,-49 0 0,0 0 0,33 0-3,32 0-3,-33 0 7,49 0 3,1 0-12,-34 0 3,17 0 7,0 0-2,16 0-6,-32 16 2,0-16 7,0 0-3,-49 0-5,49 0 0,-33 0 7,33 16-2,0-16-6,-33 33 3,49-33 6,-16 16-5,32-16-3,-48 0 2,48 0 6,-65 0-5,1 0-3,32 0 3,-33 0 2,-16 0-6,33 0 1,-33 0 7,49 0-1,-49 0 6,16 32 0,33-32-5,-49 0-2,33 0-7,-17 16 6,-15-16 5,31 0-1,17 17-8,-49-1 3,33-16 5,-1 0-9,-31 0 3,-1 0 6,0 0 12,33 0-15,-33 16 1,0-16 31,0 0-27,17 0 3,-17 0 28,0 0-36,49 0 0,-33 0 1,17 0-10,16 0 8,-17 0 5,-15 0-2,15 0-7,-15 0 2,-17 0 11,16 0-3,-16 0-6,17 0 3,-17 0 0,16 0-10,-15 0 7,-1 0 20,0 0-6,33 0-7,-33 0 2,0 0-4,0 0 18,17 0-25,-17 0 18,0 16 14,-32-16 306,0 0-312,-17 0-24,-15-16 6,31 0 16,1 0-21,-16-33 13,32 33-16,0 0 8,0-1-10,0-15 3,0-17 5,0 33-12,0-32 14,0 31 1,0 1-7,0-32 14,0 15-7,0 17-8,16-16 2,0-1-1,17-48 4,-17 65-5,0 0 1,0 0 6,-16-1 10,16-31-16,1 48 4,-1-16-4,0-1 7,-16 1-8,32 0 0,-15 0 2,15-33 4,-16 33-7,0 0 3,17 16 0,-1-16 2,-16-1-10,1 17 52,31 0-37,-32 0-1,1 0-6,31 0 4,-32 0-7,1 0 4,15-16 3,-16 16-6,0 0 1,17 0-1,-17 0 4,16 0-2,-16 0-8,1 0 5,47 0 17,-47 0-8,-1 0-7,0 0-1,16 0 6,-15 0-6,-1 0 9,49 0-4,-49 0-4,0 0 3,33 0-3,-17 0 3,0 16-11,-32 1 30,0-1-20,0 16-1,0 1-1,0-17 2,17 0 29,-1 0-32,16 0 0,-16 1 1,-16 15 0,65 17 3,-16-33-9,-49 0 4,0 0 8,16 33-4,0-33-8,-16 0 4,0 0 5,0 1-1,33 15 0,-17-16 0,-16 33-8,0-17 5,0 1 1,0-1-4,0 17 3,0-33 4,0 32 0,0-31 1,0-1 1,0 16-3,0 1 0,0-17 4,-33 16 7,33 1 27,-16-1-41,0-16 3,0 0-2,0 1 0,-17-1 7,1 0-5,16 0 3,-1 0 2,1-16-14,0 0 7,0 33 5,-17-33-12,-15 0 9,32 16-1,-1 0-4,1-16 1,0 16 4,0-16-7,0 0 10,-49 17-3,49-17 3,-1 0 0,1 0 6,0 0-10,0 0-8,-17 0 14,17 0-3,-16 0 8,-1 0-8,17 0-2,-32 0-1,15 0 1,1 0-9,16-17 6,0 17 6,-1 0-1,-15 0 2,0 0-7,-1-48 2,-15 48 2,-17-16 2,32-17 11,17 33-1,0-16 0,0 16-16,-17 0 3,-15-16-4,32 0 6,-17 16-4,-15-49-2,31 33 19</inkml:trace>
    </iact:actionData>
  </iact:action>
  <iact:action type="add" startTime="49688">
    <iact:property name="dataType"/>
    <iact:actionData xml:id="d4">
      <inkml:trace xmlns:inkml="http://www.w3.org/2003/InkML" xml:id="stk4" contextRef="#ctx0" brushRef="#br0">13153 11064 0,'0'16'238,"17"-16"-228,-1 0 5,16 0-8,-16 16 11,17-16-2,-17 0 86,0 0-62,0 16-31,33-16 78,-33 0-77,0 0 1,1 0-4,15 0 4,-16 0 7,0 0-3</inkml:trace>
    </iact:actionData>
  </iact:action>
  <iact:action type="add" startTime="54479">
    <iact:property name="dataType"/>
    <iact:actionData xml:id="d5">
      <inkml:trace xmlns:inkml="http://www.w3.org/2003/InkML" xml:id="stk5" contextRef="#ctx0" brushRef="#br0">17770 9120 0,'0'-16'15,"16"16"-7,17 0 16,-1-17-8,0 1 160,1 16-102,-17 0-66,0 0 6,0 0 2,1 0-7,-1 0 9,16 0-5,-16 0-5,1 0 19,15 0 42,-16 16-61,0-16 88,1 0-16</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256" units="cm"/>
          <inkml:channel name="Y" type="integer" max="1504" units="cm"/>
          <inkml:channel name="T" type="integer" max="2.14748E9" units="dev"/>
        </inkml:traceFormat>
        <inkml:channelProperties>
          <inkml:channelProperty channel="X" name="resolution" value="79.1579" units="1/cm"/>
          <inkml:channelProperty channel="Y" name="resolution" value="79.1579" units="1/cm"/>
          <inkml:channelProperty channel="T" name="resolution" value="1" units="1/dev"/>
        </inkml:channelProperties>
      </inkml:inkSource>
      <inkml:timestamp xml:id="ts0" timeString="2020-04-30T14:44:37.249"/>
    </inkml:context>
    <inkml:brush xml:id="br0">
      <inkml:brushProperty name="width" value="0.05292" units="cm"/>
      <inkml:brushProperty name="height" value="0.05292" units="cm"/>
      <inkml:brushProperty name="color" value="#FF0000"/>
    </inkml:brush>
  </inkml:definitions>
  <iact:action type="add" startTime="10739">
    <iact:property name="dataType"/>
    <iact:actionData xml:id="d0">
      <inkml:trace xmlns:inkml="http://www.w3.org/2003/InkML" xml:id="stk0" contextRef="#ctx0" brushRef="#br0">2770 6188 0,'48'0'177,"33"0"-169,-16 0 3,0 0-4,-16 0 2,-17 0-5,33 0 4,-33 0 0,17 0 5,-1 0-11,17 0 6,-16 0 1,16 0 0,-17 0 1,-15 0 0,48 0-4,-17 0-1,17 0 3,-16 0 1,16 0 2,16 0-2,-32 0-5,32 0 2,-32 0 6,16-33-3,-48 33 0,15 0-5,17 0 3,-16 0 2,-17 0 6,49 0-6,-33 0-5,17 0 1,0 0 6,-16 0-4,-17 0-3,0 0 4,1 0 2,-17 0 2,16 0-2,17 0-6,-33 0 2,49 0 4,-16 0-6,15 0 4,34 0 2,-17 0 2,16 0-3,16 0-4,-16 0 3,1-32 3,-17 32-8,-17 0 6,-15 0 1,16 0-6,0 0 4,-17 0 3,1 0-2,-17 0-5,33 0 3,0 0 5,-33 0-2,33 0-6,16 0 4,-16 0 5,0 0-3,16 0-4,-17 0-1,-31 0-1,48 0 5,-49-16 2,33 16-1,-33 0-6,17 0 3,-17 0 4,33 0 0,-32 0-8,15 0 5,-15 0 3,-17 0 1,16 0-5,1 0-7,-17 0 8,49 0 6,-17-16-3,33 16-7,-32 0 3,-17 0 4,49 0-8,-32 0 4,-1 0 5,17 0-2,-33 0-5,17 0 1,-17 0 7,-15 0-4,15 0-4,0 0 1,33 0 6,-32 0-1,31 0-6,17 0-1,-32 0 1,32 0 3,0 0 2,0 0 1,-49 0-1,17 0-6,-17 0 4,-15 0 1,15 0-5,-16 0 28,0 0-22,49 0 1,-32 0-2,-17 0-6,32 0 5,33 0 2,-48 0 0,15 0-1,17 0-5,-16 0 1,32 0 6,-33 0-2,1 0 1,32 0-3,-32 0-3,-1 0 4,-15-33 5,-17 33-5,16 0 4,-16 0-2,33 0 3,-17 0-2,1 0-1,15 0-2,-15 0-5,-17 0 5,0 0 1,17 0 6,-17 0-4,16 0-2,33 0 0,0 0-6,0 0 9,-17 0 1,-15 0-9,31 0 2,-31 0 6,-1 0-3,-16 0-6,1 0 4,15 0 4,0 0-3,17 0-5,32 0 5,-32 0 0,32 0 3,-33 0-2,17-16-5,-33 16 4,-15 0 2,15 0 1,-16 0-3,0 0 3,0 0 6,33 0-2,-33 0 10,0 0-3,1 0 2,15 0-15,-16-16 0,0 16 13</inkml:trace>
    </iact:actionData>
  </iact:action>
  <iact:action type="add" startTime="30979">
    <iact:property name="dataType"/>
    <iact:actionData xml:id="d1">
      <inkml:trace xmlns:inkml="http://www.w3.org/2003/InkML" xml:id="stk1" contextRef="#ctx0" brushRef="#br0">13429 13639 0,'0'-16'200,"-16"0"-192,-1 0 1,-15-17-1,0 17 1,32 0 3,0 0-11,-33-33 9,33 33 0,-16-33-1,16 17 2,-16 0-10,16 15 6,0-47 7,0 31-5,0 1-5,0-1 4,0 1 4,0-17-3,0 33 4,0 0-3,0-16 0,0-1 6,0 17-7,0-16 6,16 15 0,0 1-13,0-16 5,33-33 8,-33 65-5,0-16-2,1 0 3,15-1 0,-16 1-9,0 0 6,33-33 7,-33 33-5,17-16 5,-17 16-8,0-1 2,33 1 1,-17-16 1,-16 16-10,17-17 10,-1 17 2,17 16 43,-33 0-45,0 0 0,0 0-9,17 0 7,15-16 2,-32 0 3,33 16 17,-33 0-23,49 0 3,16 0-2,-16 0 0,-17 16-2,-15 0-3,31-16 3,-31 16 4,-1 0 0,-16 17-1,1-33 3,-1 16-4,32 0-5,-31 0 5,-17 1 2,16-1-2,-16 0-4,16 33 9,-16-33-6,0 0 6,16 0-4,-16 17 4,0-17 4,0 0-9,0 33 0,0-17 1,0-16-3,33 33-1,-33-17 0,0 33 7,0-33-3,0 33-5,0-32 1,0 15 8,0 1-12,0-33 7,0 49 2,0-49-7,0 49 4,0-33 3,0 1-2,0-17-5,0 0 5,0 33 3,0-33-4,-17 16 4,1-16 8,0-16 21,-16 17-33,-33 31 7,49-48-7,-17 0 2,-32 0 1,33 0 3,-17 0-4,-48 0 3,81 0-3,-16 0 0,16 0-8,-1 0 6,-15-16 3,16 16 3,-17-16 2,17 16 8,0 0 71,0 0-78,-33 0-9,33 0 1,0 0 5,0 0 3,-17 0-8,17 0 0,0 0 3,-17 0 37,17-16 46</inkml:trace>
    </iact:actionData>
  </iact:action>
  <iact:action type="add" startTime="33668">
    <iact:property name="dataType"/>
    <iact:actionData xml:id="d2">
      <inkml:trace xmlns:inkml="http://www.w3.org/2003/InkML" xml:id="stk2" contextRef="#ctx0" brushRef="#br0">14627 12457 0,'0'-16'111,"0"-33"-102,0 17 1,49-17-1,0-32 1,-1 16-8,1 33 7,-1-17 7,-31 17-14,64-33 6,-17-32 6,-47 65-1,-1-49-2,0 64 3,16 1 2,1-32-12,-33 15 9,16 17 0,-16 0-5,32-17 1,-15 1 3,-17 16 1,16-17-11,16 1 5,1-17 6,-17 17-2,16-33-7,1 33 4,-1-1 2,-16-15-6,0 32 4,-16-17 3,0 17-1,0-16-6,17 15 3,-1-15 5,-16 16 0,16-17-1,0 1 11,0-33-14,33 33 5,-49 16 5,0-1-8,0 1 10,16 0 4,-16 0 15,0-17-15,16 17 24,-16 0-38,17-16-1,15 15 1,-16 1-1,33-32 1,-33 15-7,0 17 11,0 0 3,1-17-3,-1 17-6</inkml:trace>
    </iact:actionData>
  </iact:action>
  <iact:action type="add" startTime="34973">
    <iact:property name="dataType"/>
    <iact:actionData xml:id="d3">
      <inkml:trace xmlns:inkml="http://www.w3.org/2003/InkML" xml:id="stk3" contextRef="#ctx0" brushRef="#br0">15794 10529 0,'0'-32'182,"0"-1"-171,0 1-2,0 0-1,0-17-4,-33 17 4,17 15 2,-32-15 2,31 0 0,1-1-9,-16 1 4,32 16-2,-16-1 3,16 1 7,-33-16-13,33-1 11,-32 1-4,32 0-4,-16-1 3,16 17 2,-17-33-6,17 33 5,0 0 4,0 0-10,0-33 5,0 17 5,0 16-1,0-17-3,0 17-5,0 0 3,0 0 4,0-33 0,0 33-8,0 0 4,0-1 5,0-15-1,0 16-8,0 0 7,0-17 1,0 1-5,0 16-2,0-17 10,33 17 33,-17 0-39,16-33 10,-15 33-9,-1 16 2,16-16-3,1 0-5,-17-17 8,0 33 1,16-16-3,17 16 4,-17-32-4,-15 32-4,15 0 5,17-33 0,-33 33-6,65 0 5,-16 0 1,-17-16-5,17 16 4,-33 0 2,17 0-8,-33 0 11,0 0 18,17 0 1,-17 0-24,33 0 4,-17 16-2,0 17-3,17-17 3,16 16-3,0 1-4,32-17 3,0 49 6,-16-33-2,0-16-6,-49 17 2,33-17 4,-32 16 1,-33-16 0,16 1-9,-16 15 13,16 17-5,16-17-7,-15-16 5,-17 17 4,16-1-4,-16-16 4,0 49-4,0-49 2,0 0 0,0 33-2,0-33-4,0 49 2,0-33 5,0 1-3,0-17-4,0 33 2,0-17 4,-16 17-2,-17-1-3,-15-15 1,31-1 5,-31-16-1,15 17-6,-15-1 1,-1-16-2,17 0 8,16-16 0,-33 33 1,33-33-1,0 16-9,-1-16 8,-15 0 2,0 16-4,-1-16 2,-15 16 1,31-16 7,1 0-9,-16 0 8,-17 0-13,33 0 6,-16 0-3,15 0-4,-15 0 4,-17 0 2,33 0 2,0 0-1,-33 0-7,33 0 4,-16 0 2,16 0-6,-17 0 3,17 0 4,0 0 0,0 0-8,-33 0 11,33 0 0,0 0-5,-1 0 7,-15 0 1,16 0 23,0 0-9,-17 0-8,1 0 41,16 0-47,-1 0-2,1 0 1,0 33 8,16-17-16</inkml:trace>
    </iact:actionData>
  </iact:action>
  <iact:action type="add" startTime="37547">
    <iact:property name="dataType"/>
    <iact:actionData xml:id="d4">
      <inkml:trace xmlns:inkml="http://www.w3.org/2003/InkML" xml:id="stk4" contextRef="#ctx0" brushRef="#br0">17236 10238 0,'32'-33'119,"33"33"-110,16 0 2,16 0 0,-16 0-9,0 0 6,16 0 5,-16 0-3,16 0-7,0 0 5,-48 0 4,0 0-1,-1 0-7,-32 0 4,1 0-3,-1 0 1,16 0 4,-16 0 0,17 0 1,15 0-8,-31 0 4,15 0 3,33 0 1,-33 0-8,17 0 5,32 0 3,-49 0-1,1 0-7,31 0 4,-15 0 4,0 0-1,15 0-6,-31 0 3,-1 0 4,-16 0 1,17 0-3,-17 0 4,16 0-2,-15 0-8,31 0 10,1 0-4,16 0 2,-1 0-2,1 0-4,16 0 1,-48 0 5,15 0 0,-15 0-1,15 0-7,-32 0 9,1 0 20,-1 0-7,16 0-10,-16 0-5,17 0-1,-17 0 1,33 0-1,-33 0-2,49 0-3,-33 0 5,-16 0 3,17 0-9,-1 0 5,0 0 4,1 0-3,-17 0 2,0 0-2,0 0 6,17 0 1,-1 0-7,-16 0 1,1 0-1,15 0 3,-16 0 63,0 0-67,1 0 1,31 0 0,-113 16 33,49 1-33</inkml:trace>
    </iact:actionData>
  </iact:action>
  <iact:action type="add" startTime="39228">
    <iact:property name="dataType"/>
    <iact:actionData xml:id="d5">
      <inkml:trace xmlns:inkml="http://www.w3.org/2003/InkML" xml:id="stk5" contextRef="#ctx0" brushRef="#br0">20297 10238 0,'16'0'134,"-16"-65"-125,0 32-3,17-48 3,-17 49-2,32-33 2,0 0-1,-32 33-1,17-17 2,-1 33-1,-16-32 0,16 15 0,16-15 0,1 31-1,-33-15 2,16 16-2,0-17 1,-16 1 8,32 0-6,-15-1 13,-1 17 9,0-16-15,33 15-7,-17 1-2,-16 0 1,17 0 11,-17-17 5,16 17-9,1 16-1,-17 0-5,16-16-4,33 0 18,-49 16-8,0 0-7,1-16 14,-1-1-7,0 17 26,0 0-28,0 0-6,33 0 1,-33 0 16,0 0-9,33 0-9,-33 0 1,33 0 0,-17 0-1,1 0 4,31 0-4,-47 0 2,15 0-3,0 17 10,-15-17-8,-1 16 0,16-16 1,-16 16-3,17 33 5,-17-49-4,16 16 1,-15-16 1,15 16-1,-16-16 0,0 16 1,1 0-2,-1 1 2,0-1-1,16 16 2,1-16-1,-1 17-8,-16-17 7,-16 33 16,0-17-15,0-16-1,0 17 0,0-17 0,0 0 0,0 49 0,0-49 0,0 0 0,0 33 1,0-33-2,0 33 2,0-17-2,0-16 2,0 17-1,0 31 0,0-47 0,0 31 0,0-15 0,0-17 0,-16 49-1,16-49 1,0 32 9,0 1-3,0-33-6,-32 33 0,16-33 16,-17 16 25,17 1-34,0-1-5,-17-16 5,1 1-4,16-17 1,0 0-4,-17 32 0,17-32 0,0 0 0,0 16 1,-33-16 1,17 0-1,15 33 1,-15-33-3,16 0-3,-17 0 4,17 0 0,-16 0 5,16 0-5,-1 0-3,1 0 0,0 0 6,-16 0-1,15 0 1,1 0 5,0 0-8,-16 0 7,15 0 10,1 0-16,-16 0 0,-1-33-2,1 17 3,16 16 4,-17-16-7,1 0 2,0-1 8,15 1-10,1-16 2,0 32-2,0-16 3,0-1-2,-49 1 1,49-16 0,-1 16 2,1-1 12,0 17-14,0-32 7,-17 16-8,17 0 4,-16-1-1,16 17-1,-1-16-1,1 16 5,0-16-6,-16 0 33,16 16-34,-1-16 9,1 16 64,0-33-48</inkml:trace>
    </iact:actionData>
  </iact:action>
  <iact:action type="add" startTime="50771">
    <iact:property name="dataType"/>
    <iact:actionData xml:id="d6">
      <inkml:trace xmlns:inkml="http://www.w3.org/2003/InkML" xml:id="stk6" contextRef="#ctx0" brushRef="#br0">18920 9816 0,'16'0'200,"1"0"-161,-1 0-15,16 0-5,-16 0-13,17 0 4,-17 0 3,16 0 19,-15 0 34,-1 0-56,0-16 67</inkml:trace>
    </iact:actionData>
  </iact:action>
  <iact:action type="add" startTime="96011">
    <iact:property name="dataType"/>
    <iact:actionData xml:id="d7">
      <inkml:trace xmlns:inkml="http://www.w3.org/2003/InkML" xml:id="stk7" contextRef="#ctx0" brushRef="#br0">17948 12765 0,'0'-17'152,"16"17"-104,17 0-33,-1 0-7,-16 0 9,1 0-10,15 0 2,-16 0-1,0 0 8,1 0-8,31 0 1,-32 0-2,1 0 10,-1-16 350</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256" units="cm"/>
          <inkml:channel name="Y" type="integer" max="1504" units="cm"/>
          <inkml:channel name="T" type="integer" max="2.14748E9" units="dev"/>
        </inkml:traceFormat>
        <inkml:channelProperties>
          <inkml:channelProperty channel="X" name="resolution" value="79.1579" units="1/cm"/>
          <inkml:channelProperty channel="Y" name="resolution" value="79.1579" units="1/cm"/>
          <inkml:channelProperty channel="T" name="resolution" value="1" units="1/dev"/>
        </inkml:channelProperties>
      </inkml:inkSource>
      <inkml:timestamp xml:id="ts0" timeString="2020-05-01T06:43:17.696"/>
    </inkml:context>
    <inkml:brush xml:id="br0">
      <inkml:brushProperty name="width" value="0.05292" units="cm"/>
      <inkml:brushProperty name="height" value="0.05292" units="cm"/>
      <inkml:brushProperty name="color" value="#FF0000"/>
    </inkml:brush>
  </inkml:definitions>
  <iact:action type="add" startTime="44560">
    <iact:property name="dataType"/>
    <iact:actionData xml:id="d0">
      <inkml:trace xmlns:inkml="http://www.w3.org/2003/InkML" xml:id="stk0" contextRef="#ctx0" brushRef="#br0">21496 11728 0,'32'32'302,"-16"-15"-294,-16 47 0,49-15 2,-33-17-1,-16 1 2,0 15-1,16-15-9,1-17 17,-1 49-9,0-49 8,0 0-12,17 0 26,-33 0-15,16 1-7,16 31 6,-16-32-6,-16 1 2,17-1-2,-1 16 1,-16 1-8,16-1 5,16-16 5,-15 0-1,-1 1 6,-16-1-9,16 0 11,-16 0 2,32 33-13,-32-33 0,17 0 2,-1 17 3,16-17 3,-32 0-7,0 0 8,16 17-10,1-17 10,-1 0-2,0 16 1,0-15 8,0-1-8,1 0-1,15 16-5,-16-15 5,-16-1-8,16 0 9,1 0-15,15 17 8,0 15 6,33 1 2,-49-33-3,1 0-5,15 0 16,-16 1 62,17 15-80,-17-16 11,16 17 9,1-1-15,-17-16 3,0 0 2,16 17-7,1-17 1,-17 0-3,0 0-5,0 1 6,1-1 22,-17 0-22,16 33 5,16-33 2,-16-16 2,1 16-7,-1 0 1,0 0-4,0 17 8,-16 15 0,16-31-5,1-1-1,15 0 10,-16 33 14,0-33 2,-16 16 3,17-16-30,-1 1 54,0-1-22,0 0-8,0 0 31</inkml:trace>
    </iact:actionData>
  </iact:action>
  <iact:action type="add" startTime="75479">
    <iact:property name="dataType"/>
    <iact:actionData xml:id="d1">
      <inkml:trace xmlns:inkml="http://www.w3.org/2003/InkML" xml:id="stk1" contextRef="#ctx0" brushRef="#br0">19471 16426 0,'65'-33'200,"-17"1"-190,-15-17 0,48 17 1,0-1-10,0 1 7,0-17 5,0 17-1,16 0-8,-65 15 4,33-31 3,-16 32-6,-1-1 2,-15 17 2,-1-16-4,17 16 2,-33-16 7,16 0-3,1 0-6,31 16-1,-15-17 7,32-15-7,-16 16 4,-49 0 2,65-1 2,-32 1-8,-1 16 5,-15-16 0,-1 16-3,-16 0 1,0-16 6,1 0-3,-1-17-5,0 17 0,49 0 1,-17-17 2,-31 17 5,-1 16-3,49-32-7,-17-1 9,-15 1-1,64 0-4,-81 32 1,16-33 4,17 17-2,-33-16 2,33 15 2,-17-15-3,17 0 1,-17 15-8,17-31 6,16 15 0,-33 1-4,0 0-1,1-17 0,32 0 4,-49 33 5,0 0 2,0 0 9,17-33-10,-1 33 1,-16 0-4,0-16-2,1 15 3,15-15-1,0-17 0,17 17 1,-33 16 1,0-17-1,1 17-8,-1-32 16,16 15-15,1 17 4,-17 0-5,0-49 9,0 49-2,0 0-1,-16-17 0,17 1-2,-1 16 4,32-33 4,-31 33-3,-1 0 0,-16-1-7,16 1-3,-16 0 6,16 0 4,0-17-2,1 17 23,-1 0-10,16 0 17,-16 0-4</inkml:trace>
    </iact:actionData>
  </iact:action>
  <iact:action type="add" startTime="92438">
    <iact:property name="dataType"/>
    <iact:actionData xml:id="d2">
      <inkml:trace xmlns:inkml="http://www.w3.org/2003/InkML" xml:id="stk2" contextRef="#ctx0" brushRef="#br0">15421 13753 0,'0'-49'296,"65"1"-286,-49 31-1,0-31 2,1 15-3,15 1-4,-32 16 3,0 0 5,32-1-1,-15-15-7,-17 0 2,16-1 9,0 17 9,0 0-16,0 0 4,-16-1 0,17-31-4,-1 32 8,-16-1-3,0 1-5,48-16 1,-31-1 3,-1-15-2,0 32-5,16-49 3,17 16 3,-17 1-2,1 15-5,-1-32 4,17 33 4,-17 0-2,-32 15-7,49-64 6,-33 65 4,33-16-3,-33-1 4,0 17 3,0-16-10,0 16 2,1-1 2,15-15-2,0 16 1,-15-17 2,-1 1 0,16 0 4,-16 15 9,1-15-18,-1 16 10,16 0 7,-16-17-13,1 17 2,-1 0-3,0 0 4,16-17 9,-15 17-13,15 0 4,-16-17-6,0 1 0,17 0 2,-17 15 4,0 1-5,33-32 6,-49 31 12,16 1-17,0 0 33,-16-16-35,0 16 2,16-1-3,1-15 16,-1 16-15,0 0 169,-16-17-169,0 17 119,16-49-111</inkml:trace>
    </iact:actionData>
  </iact:action>
</iact:actions>
</file>

<file path=ppt/ink/inkAction4.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256" units="cm"/>
          <inkml:channel name="Y" type="integer" max="1504" units="cm"/>
          <inkml:channel name="T" type="integer" max="2.14748E9" units="dev"/>
        </inkml:traceFormat>
        <inkml:channelProperties>
          <inkml:channelProperty channel="X" name="resolution" value="79.1579" units="1/cm"/>
          <inkml:channelProperty channel="Y" name="resolution" value="79.1579" units="1/cm"/>
          <inkml:channelProperty channel="T" name="resolution" value="1" units="1/dev"/>
        </inkml:channelProperties>
      </inkml:inkSource>
      <inkml:timestamp xml:id="ts0" timeString="2020-05-01T07:17:20.409"/>
    </inkml:context>
    <inkml:brush xml:id="br0">
      <inkml:brushProperty name="width" value="0.05292" units="cm"/>
      <inkml:brushProperty name="height" value="0.05292" units="cm"/>
      <inkml:brushProperty name="color" value="#FF0000"/>
    </inkml:brush>
  </inkml:definitions>
  <iact:action type="add" startTime="33688">
    <iact:property name="dataType"/>
    <iact:actionData xml:id="d0">
      <inkml:trace xmlns:inkml="http://www.w3.org/2003/InkML" xml:id="stk0" contextRef="#ctx0" brushRef="#br0">3159 9606 0,'16'0'207,"16"0"-167,-16 0-15,17 0-18,-17 0 4,16 0-3,17 0 5,-33 0-3,0 0-2,17 0 3,-17 0-1,16 0-9,1 0 8,-1 0 5,-16 0-12,1 0 7,15-16 2,17 16-2,-33 0-6,0 0 5,33 0 3,-33 0 0,49 0-7,-49 0 3,0 0 4,33-33 0,-33 33-8,32 0 4,1 0 7,-17 0-4,33 0-5,-32 0 0,-1 0-1,-16 0 6,0 0 1,33-16-3,-17 16-3,1 0 6,48-32-1,-65 32-6,33 0 3,-17 0 4,17 0-1,-17 0-6,-16 0 2,17 0 6,15 0-1,-32 0-8,17 0 3,-1 0 6,-16 0-3,33 0-5,-17 0 2,-16 0 6,17 0-4,-1 0-3,1 0 3,-1 0 2,-16 0 0,17 0 0,-1 0-6,0 0 3,-15 0 4,-1 0-1,32 0-6,-31 0 2,-1 0 5,49 0 1,-49 0-8,0 0 3,33 0 4,-1 0 1,-15 0-9,-1 0 8,65 0-1,-32 0 3,-16 0-2,-1 0-8,-15 0 3,31 0 7,-31 0-2,-1 0-1,-16 0-7,1 0 5,-1 0 3,32 0-1,-15 0 0,-17 0-7,33 0 5,-1 0 4,1 0-1,-17 0-8,17 0 3,-33 0 7,16 0-2,1 0-8,-1 0 4,1 0 4,-1 0-8,-16 0 5,0 0 6,1 0 162,64 0-166,-65 0-1,65-17 3,-16 17-10,-17-16 9,17 16-2,-16 0-1,-17 0-4,49 0 5,-49 0 1,1 0 2,-1 0-9,1 0 7,-1 0-2,-16 0-4,0 0 10,1 0-3,47 0 4,-47 0-3,-1 0-4,32 0-4,-31 0 3,47 0 3,-31 0 3,15 0-2,-31 0-8,15 0 4,-16 0 4,17 0-7,-17 0 3,0 0 4,0 0-2,33 0-6,-33 0 5,0 0 3,0 0-1,1 0-6,-1 0 2,0 0 5,0 0 2,16 0 19,1 16 16</inkml:trace>
    </iact:actionData>
  </iact:action>
  <iact:action type="add" startTime="90105">
    <iact:property name="dataType"/>
    <iact:actionData xml:id="d1">
      <inkml:trace xmlns:inkml="http://www.w3.org/2003/InkML" xml:id="stk1" contextRef="#ctx0" brushRef="#br0">16571 17916 0,'0'-16'23,"0"-17"33,49 33-41,-17 0-5,-15 0 1,15 0-1,33 0-6,-17-16 4,17 16 3,0 0-1,0-16-7,-17 16 4,1 0 4,-33 0-7,17 0 4,31 0 6,-47 0-4,31 0-5,-32 0 2,33 0-3,0 0 5,-17-32 4,49 32-4,-65 0-4,33-17 2,-33 17 4,0 0-7,49 0 3,-33 0 6,17 0 6,-1 0-9,33-16-2,-16 16 2,0 0-9,0 0 9,0-16-1,-17 16 1,1 0 0,-17 0-8,1 0 7,-17 0 1,49 0 0,-49 0-3,0 0-2,33 0 2,-33 0 5,49-49-2,-49 49-6,16 0 2,33 0 5,-49 0-1,17-16-1,-1 16 2,0 0-1,1 0 2,15 0-3,-15 0-5,32 0 3,-33 0 3,0 0-1,1 0-5,48 0 4,-65 0 2,33 0-1,-1 0-6,-32 0 6,33 0 1,-17 0 0,17 0-7,0 0 6,15 0 1,1-16 2,-16 0-3,32 16-5,-16 0 2,-49 0 6,0 0-2,33 0-6,-33 0 2,16 0 8,1 0-3,-17 0-2,16 0 2,17 0-8,-17 0 5,33 0 2,-33 0 0,17 0-6,-17 0 2,33 0 6,-32 0-1,15 0-8,-15 0 4,-17 0 4,32 0-1,-31 0-6,-1 0 2,0 0 5,32 0-1,-31 0-5,-1 0 8,0 0 5,16 0-8,-15 0 4</inkml:trace>
    </iact:actionData>
  </iact:action>
</iact:actions>
</file>

<file path=ppt/ink/inkAction5.xml><?xml version="1.0" encoding="utf-8"?>
<iact:actions xmlns:iact="http://schemas.microsoft.com/office/powerpoint/2014/inkAction" lengthUnit="cm" timeUnit="ms">
  <inkml:definitions xmlns:inkml="http://www.w3.org/2003/InkML">
    <inkml:context xml:id="ctx0">
      <inkml:inkSource xml:id="inkSrc0">
        <inkml:traceFormat>
          <inkml:channel name="X" type="integer" max="2256" units="cm"/>
          <inkml:channel name="Y" type="integer" max="1504" units="cm"/>
          <inkml:channel name="T" type="integer" max="2.14748E9" units="dev"/>
        </inkml:traceFormat>
        <inkml:channelProperties>
          <inkml:channelProperty channel="X" name="resolution" value="79.1579" units="1/cm"/>
          <inkml:channelProperty channel="Y" name="resolution" value="79.1579" units="1/cm"/>
          <inkml:channelProperty channel="T" name="resolution" value="1" units="1/dev"/>
        </inkml:channelProperties>
      </inkml:inkSource>
      <inkml:timestamp xml:id="ts0" timeString="2020-05-01T07:17:20.409"/>
    </inkml:context>
    <inkml:brush xml:id="br0">
      <inkml:brushProperty name="width" value="0.05292" units="cm"/>
      <inkml:brushProperty name="height" value="0.05292" units="cm"/>
      <inkml:brushProperty name="color" value="#FF0000"/>
    </inkml:brush>
  </inkml:definitions>
  <iact:action type="add" startTime="13165">
    <iact:property name="dataType"/>
    <iact:actionData xml:id="d0">
      <inkml:trace xmlns:inkml="http://www.w3.org/2003/InkML" xml:id="stk0" contextRef="#ctx0" brushRef="#br0">16037 1085 0,'-16'0'214,"-1"0"-198,-15 0-8,16 0-1,0 0 1,-1 0 0,-47 0 1,47 0-2,1 0 2,-16 0 7,16 0-8,-17 0 0,1 0-1,16 0 2,-17 0-2,17 0 1,-33 0 1,33 0 0,0 0-1,0 0-1,-17 0 9,17 0 1,0 0-1,-16 0-8,-1 0 8,17 0-7,-16-16 7,15 0-4,-31-33-2,32 33 1,16 0-4,-17 0 3,1-1 1,0-15-9,0 0 6,0 15 7,16 1 11,0 0-11,0-16-6,0 15 5,0 1-6,0-16 1,0-1-1,0 17 0,0 0 1,0 0 0,0-49-1,16 49 6,-16 0 1,16-17-5,0 17-3,33-16 9,-33-1-8,0 17 1,0 0 0,1 0 1,15-1-3,-16 1-1,49 0 10,-49 0-7,0-17 0,17 17 1,-17 16-3,49-16-3,-49 16 6,33-32 3,-33 15-5,16 17-3,1 0 2,-17-16 3,16 16 1,-16 0 5,1-16-6,15 16-1,17 0 3,-33 0-2,16-32-3,17 15 3,-33 17-3,0 0 3,17 0 0,-17 0-2,0 0 5,0 0 2,33 0-7,-33 0 2,16 17 3,17-1 2,-17 0 17,1 16-7,-17-15-8,0-17-9,0 16 1,1 0 6,-17 16-2,16 1-2,-16-17 12,0 16-11,32 1-2,-16-1-8,-16 1 16,0-17-4,0 0 1,0 0 10,0 17-15,-16-1-1,16-16 1,0 0-2,0 17 0,0-1-5,0-16 8,-16 49 3,0-49 0,16 1 3,-16-1-8,-17 16 6,17 1-4,0-17 2,-33 0-5,17 16 1,16-15 1,-1-17 0,-15 16-3,0-16 13,-1 0-8,17 0 1,0 0 2,0 16-7,-17-16 9,1 32-8,16-15 1,-1-17 3,-15 0-7,16 16 11,16 0 168</inkml:trace>
    </iact:actionData>
  </iact:action>
  <iact:action type="add" startTime="16100">
    <iact:property name="dataType"/>
    <iact:actionData xml:id="d1">
      <inkml:trace xmlns:inkml="http://www.w3.org/2003/InkML" xml:id="stk1" contextRef="#ctx0" brushRef="#br0">20054 972 0,'-32'0'120,"-17"0"-113,33 0 12,0 0-10,0 0 1,-17 0 1,17 0 4,-33 0-5,33 0-2,-16-33 0,16 17 6,-1-32-5,17 31 0,-16-15 2,-32-17 3,48 33 0,0-16 1,0-1-13,0 17 7,0 0 4,0 0-3,0-17-4,0 1-1,0 16-1,0 0 5,0-17 1,0 1 1,0 16-7,0-33 5,16 33 4,0 0-4,0-17 4,-16 17-2,16 0-1,1-17 3,15 33-1,0-16-2,17 0-5,-33 16 8,17-32-2,15 32 2,-32-17-2,17 17 2,-1 0 1,-16-16-7,49 16-4,-49 0 5,17-16 4,-1 16-1,-16 0-7,49 0 3,-32 0 9,-17 0-6,16 0-1,17 0 1,-33 0-8,16 0 7,-15 0 0,-1 0 3,0 16-2,16 0 1,-16-16 1,1 17 1,15-1 7,-16 0 10,-16 16-11,33 1-11,-33-17 6,0 16-6,0-15 2,32-1-3,-32 16 12,0 17-5,0-17-1,0 1-4,0-1 0,0 0 1,0 17 0,0-17-3,0 17-2,0-33 4,-16 0 2,16 1-1,-16 15-7,16-16 5,-17 17 3,1-17 0,16 16 1,-32 1-2,16-17 2,-17 32 0,17-31-1,0-1 5,0 0-5,0-16 9,-1 0-4,-15 0-7,0 0-1,-1 0 3,1 0 0,16 0-9,-1 0 5,1 0 5,-32 0-2,31 0-6,1 0 2,-32 0 11,31 0-5,-15 0-2,16 0-8,-17 0 5,17 0 5,0 0 8,-16-16-13</inkml:trace>
    </iact:actionData>
  </iact:action>
  <iact:action type="add" startTime="35973">
    <iact:property name="dataType"/>
    <iact:actionData xml:id="d2">
      <inkml:trace xmlns:inkml="http://www.w3.org/2003/InkML" xml:id="stk2" contextRef="#ctx0" brushRef="#br0">16458 810 0,'16'0'294,"0"0"-284,1 0-1,15-16 2,-16-1-3,17 17-3,-1 0 9,0 0-5,-15 0 2,-1-16-1,0 16-8,16 0 7,17 0 7,-33 0-4,33 0-1,-33 0-7,0 0 3,49 0 6,0 0 0,-49 0-3,16 0-6,17 0 4,-33 0 7,17 0-13,15 16 6,-15-16 2,-17 0-5,32 17 3,-31-17 14,15 0-11,0 0 2,-15 0-4,-1 0 2,0 0-2,16 0 1,1 0 1,-17 0-2,0 16 11,16-16 3,-15 0-14,47 32-1,-47-32 3,15 0 1,17 0-11,-33 0 8,16 0 3,-16 0-4,17 33-3,-17-33 3,0 0 6,0 0-5,49 16 2,-49-16-2,1 0 0,31 0-5,-32 0 4,17 0 3,-1 16-1,-16-16-6,17 0 8,-1 0-3,17 16 1,-33 0 0,33-16-2,-17 0-4,17 0 4,-17 0 2,-16 0 1,33 0-1,-17 0 1,-16 0 13,17 0-13,-17 0-3,0 0-5,49 0 6,-49 0 2,0 0 0,17 0-7,-17 0 3,0 0 7,0 0 17,17 0-21,-1 0 0,-16 0 2,17 0-11,-1 0 7,17 0 3,-1 0 2,-15 0-2,-17 0 0,33 0 0,-33 0 1,0 0 0,0 0 3,17 0 0,-17 0-7,16 0 1,-16 0 22,17 0-15,-17 0 32,0 0-39,0 0-2,33 0 9,-33 0-7,0 0-2,1 0 9,15-16 16,-16 16 1,0 0-24,17 0 14,-1 0 312,-16 0-318,17-16 7,-1 16 64,1 0-71</inkml:trace>
    </iact:actionData>
  </iact:action>
  <iact:action type="add" startTime="81813">
    <iact:property name="dataType"/>
    <iact:actionData xml:id="d3">
      <inkml:trace xmlns:inkml="http://www.w3.org/2003/InkML" xml:id="stk3" contextRef="#ctx0" brushRef="#br0">3823 10821 0,'-33'0'103,"66"-49"-87,-17 49-6,0 0 0,33-16-4,-1 16 1,-15 0 10,-17 0-6,0 0 16,0 0-12,33-16-5,-33 16 2,0 0-2,17-33-9,-1 33 8,-16 0 7,49 0-9,-49 0 4,1 0-2,-1 0 1,16 0 2,1 0 51,-17 0-32,0 0-7,0 0-7,0 0-2</inkml:trace>
    </iact:actionData>
  </iact:action>
</iact:actions>
</file>

<file path=ppt/media/image1.png>
</file>

<file path=ppt/media/image11.png>
</file>

<file path=ppt/media/image12.png>
</file>

<file path=ppt/media/image2.png>
</file>

<file path=ppt/media/image3.png>
</file>

<file path=ppt/media/image30.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4A8A4C-B413-46F8-9054-AE0A8492A64D}" type="datetimeFigureOut">
              <a:rPr kumimoji="1" lang="ja-JP" altLang="en-US" smtClean="0"/>
              <a:t>2023/4/18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66CFAB-6D3B-410D-973D-D816183B326B}" type="slidenum">
              <a:rPr kumimoji="1" lang="ja-JP" altLang="en-US" smtClean="0"/>
              <a:t>‹#›</a:t>
            </a:fld>
            <a:endParaRPr kumimoji="1" lang="ja-JP" altLang="en-US"/>
          </a:p>
        </p:txBody>
      </p:sp>
    </p:spTree>
    <p:extLst>
      <p:ext uri="{BB962C8B-B14F-4D97-AF65-F5344CB8AC3E}">
        <p14:creationId xmlns:p14="http://schemas.microsoft.com/office/powerpoint/2010/main" val="170152899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1</a:t>
            </a:fld>
            <a:endParaRPr kumimoji="1" lang="ja-JP" altLang="en-US"/>
          </a:p>
        </p:txBody>
      </p:sp>
    </p:spTree>
    <p:extLst>
      <p:ext uri="{BB962C8B-B14F-4D97-AF65-F5344CB8AC3E}">
        <p14:creationId xmlns:p14="http://schemas.microsoft.com/office/powerpoint/2010/main" val="3235353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10</a:t>
            </a:fld>
            <a:endParaRPr kumimoji="1" lang="ja-JP" altLang="en-US"/>
          </a:p>
        </p:txBody>
      </p:sp>
    </p:spTree>
    <p:extLst>
      <p:ext uri="{BB962C8B-B14F-4D97-AF65-F5344CB8AC3E}">
        <p14:creationId xmlns:p14="http://schemas.microsoft.com/office/powerpoint/2010/main" val="23946298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11</a:t>
            </a:fld>
            <a:endParaRPr kumimoji="1" lang="ja-JP" altLang="en-US"/>
          </a:p>
        </p:txBody>
      </p:sp>
    </p:spTree>
    <p:extLst>
      <p:ext uri="{BB962C8B-B14F-4D97-AF65-F5344CB8AC3E}">
        <p14:creationId xmlns:p14="http://schemas.microsoft.com/office/powerpoint/2010/main" val="243702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12</a:t>
            </a:fld>
            <a:endParaRPr kumimoji="1" lang="ja-JP" altLang="en-US"/>
          </a:p>
        </p:txBody>
      </p:sp>
    </p:spTree>
    <p:extLst>
      <p:ext uri="{BB962C8B-B14F-4D97-AF65-F5344CB8AC3E}">
        <p14:creationId xmlns:p14="http://schemas.microsoft.com/office/powerpoint/2010/main" val="28119816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13</a:t>
            </a:fld>
            <a:endParaRPr kumimoji="1" lang="ja-JP" altLang="en-US"/>
          </a:p>
        </p:txBody>
      </p:sp>
    </p:spTree>
    <p:extLst>
      <p:ext uri="{BB962C8B-B14F-4D97-AF65-F5344CB8AC3E}">
        <p14:creationId xmlns:p14="http://schemas.microsoft.com/office/powerpoint/2010/main" val="1659661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14</a:t>
            </a:fld>
            <a:endParaRPr kumimoji="1" lang="ja-JP" altLang="en-US"/>
          </a:p>
        </p:txBody>
      </p:sp>
    </p:spTree>
    <p:extLst>
      <p:ext uri="{BB962C8B-B14F-4D97-AF65-F5344CB8AC3E}">
        <p14:creationId xmlns:p14="http://schemas.microsoft.com/office/powerpoint/2010/main" val="3714061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2</a:t>
            </a:fld>
            <a:endParaRPr kumimoji="1" lang="ja-JP" altLang="en-US"/>
          </a:p>
        </p:txBody>
      </p:sp>
    </p:spTree>
    <p:extLst>
      <p:ext uri="{BB962C8B-B14F-4D97-AF65-F5344CB8AC3E}">
        <p14:creationId xmlns:p14="http://schemas.microsoft.com/office/powerpoint/2010/main" val="1570441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3</a:t>
            </a:fld>
            <a:endParaRPr kumimoji="1" lang="ja-JP" altLang="en-US"/>
          </a:p>
        </p:txBody>
      </p:sp>
    </p:spTree>
    <p:extLst>
      <p:ext uri="{BB962C8B-B14F-4D97-AF65-F5344CB8AC3E}">
        <p14:creationId xmlns:p14="http://schemas.microsoft.com/office/powerpoint/2010/main" val="1451045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4</a:t>
            </a:fld>
            <a:endParaRPr kumimoji="1" lang="ja-JP" altLang="en-US"/>
          </a:p>
        </p:txBody>
      </p:sp>
    </p:spTree>
    <p:extLst>
      <p:ext uri="{BB962C8B-B14F-4D97-AF65-F5344CB8AC3E}">
        <p14:creationId xmlns:p14="http://schemas.microsoft.com/office/powerpoint/2010/main" val="3130260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5</a:t>
            </a:fld>
            <a:endParaRPr kumimoji="1" lang="ja-JP" altLang="en-US"/>
          </a:p>
        </p:txBody>
      </p:sp>
    </p:spTree>
    <p:extLst>
      <p:ext uri="{BB962C8B-B14F-4D97-AF65-F5344CB8AC3E}">
        <p14:creationId xmlns:p14="http://schemas.microsoft.com/office/powerpoint/2010/main" val="2684006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6</a:t>
            </a:fld>
            <a:endParaRPr kumimoji="1" lang="ja-JP" altLang="en-US"/>
          </a:p>
        </p:txBody>
      </p:sp>
    </p:spTree>
    <p:extLst>
      <p:ext uri="{BB962C8B-B14F-4D97-AF65-F5344CB8AC3E}">
        <p14:creationId xmlns:p14="http://schemas.microsoft.com/office/powerpoint/2010/main" val="3304288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7</a:t>
            </a:fld>
            <a:endParaRPr kumimoji="1" lang="ja-JP" altLang="en-US"/>
          </a:p>
        </p:txBody>
      </p:sp>
    </p:spTree>
    <p:extLst>
      <p:ext uri="{BB962C8B-B14F-4D97-AF65-F5344CB8AC3E}">
        <p14:creationId xmlns:p14="http://schemas.microsoft.com/office/powerpoint/2010/main" val="2063837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8</a:t>
            </a:fld>
            <a:endParaRPr kumimoji="1" lang="ja-JP" altLang="en-US"/>
          </a:p>
        </p:txBody>
      </p:sp>
    </p:spTree>
    <p:extLst>
      <p:ext uri="{BB962C8B-B14F-4D97-AF65-F5344CB8AC3E}">
        <p14:creationId xmlns:p14="http://schemas.microsoft.com/office/powerpoint/2010/main" val="10913192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266CFAB-6D3B-410D-973D-D816183B326B}" type="slidenum">
              <a:rPr kumimoji="1" lang="ja-JP" altLang="en-US" smtClean="0"/>
              <a:t>9</a:t>
            </a:fld>
            <a:endParaRPr kumimoji="1" lang="ja-JP" altLang="en-US"/>
          </a:p>
        </p:txBody>
      </p:sp>
    </p:spTree>
    <p:extLst>
      <p:ext uri="{BB962C8B-B14F-4D97-AF65-F5344CB8AC3E}">
        <p14:creationId xmlns:p14="http://schemas.microsoft.com/office/powerpoint/2010/main" val="4096748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7692011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3246593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1891988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1051545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1221430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39050753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2386200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2609869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1872068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3640390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1F6F704-94FE-6A4F-A487-0B8AF65C4113}" type="datetimeFigureOut">
              <a:rPr kumimoji="1" lang="ja-JP" altLang="en-US" smtClean="0"/>
              <a:t>2023/4/18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3570208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F6F704-94FE-6A4F-A487-0B8AF65C4113}" type="datetimeFigureOut">
              <a:rPr kumimoji="1" lang="ja-JP" altLang="en-US" smtClean="0"/>
              <a:t>2023/4/18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3C2019-BF10-B645-BD34-8A0979012442}" type="slidenum">
              <a:rPr kumimoji="1" lang="ja-JP" altLang="en-US" smtClean="0"/>
              <a:t>‹#›</a:t>
            </a:fld>
            <a:endParaRPr kumimoji="1" lang="ja-JP" altLang="en-US"/>
          </a:p>
        </p:txBody>
      </p:sp>
    </p:spTree>
    <p:extLst>
      <p:ext uri="{BB962C8B-B14F-4D97-AF65-F5344CB8AC3E}">
        <p14:creationId xmlns:p14="http://schemas.microsoft.com/office/powerpoint/2010/main" val="42879443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11.m4a"/><Relationship Id="rId1" Type="http://schemas.microsoft.com/office/2007/relationships/media" Target="../media/media11.m4a"/><Relationship Id="rId6" Type="http://schemas.microsoft.com/office/2011/relationships/inkAction" Target="../ink/inkAction4.xml"/><Relationship Id="rId5" Type="http://schemas.openxmlformats.org/officeDocument/2006/relationships/image" Target="../media/image4.em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12.m4a"/><Relationship Id="rId1" Type="http://schemas.microsoft.com/office/2007/relationships/media" Target="../media/media12.m4a"/><Relationship Id="rId6" Type="http://schemas.microsoft.com/office/2011/relationships/inkAction" Target="../ink/inkAction5.xml"/><Relationship Id="rId5" Type="http://schemas.openxmlformats.org/officeDocument/2006/relationships/image" Target="../media/image4.em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hyperlink" Target="mailto:Fujihashi.takuya@ist.osaka-u.ac.jp" TargetMode="External"/><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emf"/><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microsoft.com/office/2011/relationships/inkAction" Target="../ink/inkAction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emf"/><Relationship Id="rId5" Type="http://schemas.openxmlformats.org/officeDocument/2006/relationships/image" Target="../media/image4.png"/><Relationship Id="rId4" Type="http://schemas.openxmlformats.org/officeDocument/2006/relationships/notesSlide" Target="../notesSlides/notesSlide4.xml"/><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emf"/><Relationship Id="rId5" Type="http://schemas.openxmlformats.org/officeDocument/2006/relationships/image" Target="../media/image30.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microsoft.com/office/2011/relationships/inkAction" Target="../ink/inkAction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emf"/><Relationship Id="rId5" Type="http://schemas.openxmlformats.org/officeDocument/2006/relationships/image" Target="../media/image6.png"/><Relationship Id="rId4" Type="http://schemas.openxmlformats.org/officeDocument/2006/relationships/notesSlide" Target="../notesSlides/notesSlide6.xml"/><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microsoft.com/office/2011/relationships/inkAction" Target="../ink/inkAction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2.emf"/><Relationship Id="rId4" Type="http://schemas.openxmlformats.org/officeDocument/2006/relationships/notesSlide" Target="../notesSlides/notesSlide7.xml"/><Relationship Id="rId9"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3.emf"/><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C406AB7-57E7-DF4D-AA12-558C12132FD6}"/>
              </a:ext>
            </a:extLst>
          </p:cNvPr>
          <p:cNvSpPr>
            <a:spLocks noGrp="1"/>
          </p:cNvSpPr>
          <p:nvPr>
            <p:ph type="ctrTitle"/>
          </p:nvPr>
        </p:nvSpPr>
        <p:spPr>
          <a:xfrm>
            <a:off x="529643" y="1041400"/>
            <a:ext cx="8084713" cy="2387600"/>
          </a:xfrm>
        </p:spPr>
        <p:txBody>
          <a:bodyPr>
            <a:normAutofit fontScale="90000"/>
          </a:bodyPr>
          <a:lstStyle/>
          <a:p>
            <a:r>
              <a:rPr lang="ja-JP" altLang="en-US">
                <a:latin typeface="Meiryo" panose="020B0604030504040204" pitchFamily="34" charset="-128"/>
                <a:ea typeface="Meiryo" panose="020B0604030504040204" pitchFamily="34" charset="-128"/>
              </a:rPr>
              <a:t>通信工学専門実験第</a:t>
            </a:r>
            <a:r>
              <a:rPr lang="en-US" altLang="ja-JP" dirty="0">
                <a:latin typeface="Meiryo" panose="020B0604030504040204" pitchFamily="34" charset="-128"/>
                <a:ea typeface="Meiryo" panose="020B0604030504040204" pitchFamily="34" charset="-128"/>
              </a:rPr>
              <a:t>1</a:t>
            </a:r>
            <a:r>
              <a:rPr lang="ja-JP" altLang="en-US">
                <a:latin typeface="Meiryo" panose="020B0604030504040204" pitchFamily="34" charset="-128"/>
                <a:ea typeface="Meiryo" panose="020B0604030504040204" pitchFamily="34" charset="-128"/>
              </a:rPr>
              <a:t>部</a:t>
            </a:r>
            <a:br>
              <a:rPr kumimoji="1" lang="en-US" altLang="ja-JP" dirty="0">
                <a:latin typeface="Meiryo" panose="020B0604030504040204" pitchFamily="34" charset="-128"/>
                <a:ea typeface="Meiryo" panose="020B0604030504040204" pitchFamily="34" charset="-128"/>
              </a:rPr>
            </a:br>
            <a:r>
              <a:rPr lang="en-US" altLang="ja-JP" dirty="0">
                <a:latin typeface="Meiryo" panose="020B0604030504040204" pitchFamily="34" charset="-128"/>
                <a:ea typeface="Meiryo" panose="020B0604030504040204" pitchFamily="34" charset="-128"/>
              </a:rPr>
              <a:t>D2 </a:t>
            </a:r>
            <a:br>
              <a:rPr lang="en-US" altLang="ja-JP" dirty="0">
                <a:latin typeface="Meiryo" panose="020B0604030504040204" pitchFamily="34" charset="-128"/>
                <a:ea typeface="Meiryo" panose="020B0604030504040204" pitchFamily="34" charset="-128"/>
              </a:rPr>
            </a:br>
            <a:r>
              <a:rPr lang="ja-JP" altLang="en-US" dirty="0">
                <a:latin typeface="Meiryo" panose="020B0604030504040204" pitchFamily="34" charset="-128"/>
                <a:ea typeface="Meiryo" panose="020B0604030504040204" pitchFamily="34" charset="-128"/>
              </a:rPr>
              <a:t>経路選択アルゴリズム </a:t>
            </a:r>
            <a:endParaRPr kumimoji="1" lang="ja-JP" altLang="en-US" dirty="0">
              <a:latin typeface="Meiryo" panose="020B0604030504040204" pitchFamily="34" charset="-128"/>
              <a:ea typeface="Meiryo" panose="020B0604030504040204" pitchFamily="34" charset="-128"/>
            </a:endParaRPr>
          </a:p>
        </p:txBody>
      </p:sp>
      <p:sp>
        <p:nvSpPr>
          <p:cNvPr id="3" name="字幕 2">
            <a:extLst>
              <a:ext uri="{FF2B5EF4-FFF2-40B4-BE49-F238E27FC236}">
                <a16:creationId xmlns:a16="http://schemas.microsoft.com/office/drawing/2014/main" id="{CEF8A0CB-5A81-C34F-A5E0-BEBCB54237FC}"/>
              </a:ext>
            </a:extLst>
          </p:cNvPr>
          <p:cNvSpPr>
            <a:spLocks noGrp="1"/>
          </p:cNvSpPr>
          <p:nvPr>
            <p:ph type="subTitle" idx="1"/>
          </p:nvPr>
        </p:nvSpPr>
        <p:spPr/>
        <p:txBody>
          <a:bodyPr/>
          <a:lstStyle/>
          <a:p>
            <a:r>
              <a:rPr lang="ja-JP" altLang="en-US" dirty="0">
                <a:latin typeface="Meiryo" panose="020B0604030504040204" pitchFamily="34" charset="-128"/>
                <a:ea typeface="Meiryo" panose="020B0604030504040204" pitchFamily="34" charset="-128"/>
              </a:rPr>
              <a:t>渡辺研究室</a:t>
            </a:r>
            <a:r>
              <a:rPr lang="ja-JP" altLang="en-US">
                <a:latin typeface="Meiryo" panose="020B0604030504040204" pitchFamily="34" charset="-128"/>
                <a:ea typeface="Meiryo" panose="020B0604030504040204" pitchFamily="34" charset="-128"/>
              </a:rPr>
              <a:t>助教　</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藤橋</a:t>
            </a:r>
            <a:r>
              <a:rPr lang="ja-JP" altLang="en-US" dirty="0">
                <a:latin typeface="Meiryo" panose="020B0604030504040204" pitchFamily="34" charset="-128"/>
                <a:ea typeface="Meiryo" panose="020B0604030504040204" pitchFamily="34" charset="-128"/>
              </a:rPr>
              <a:t>卓也</a:t>
            </a:r>
            <a:endParaRPr kumimoji="1" lang="ja-JP" altLang="en-US" dirty="0">
              <a:latin typeface="Meiryo" panose="020B0604030504040204" pitchFamily="34" charset="-128"/>
              <a:ea typeface="Meiryo" panose="020B0604030504040204" pitchFamily="34" charset="-128"/>
            </a:endParaRPr>
          </a:p>
        </p:txBody>
      </p:sp>
      <p:pic>
        <p:nvPicPr>
          <p:cNvPr id="11" name="オーディオ 10">
            <a:hlinkClick r:id="" action="ppaction://media"/>
            <a:extLst>
              <a:ext uri="{FF2B5EF4-FFF2-40B4-BE49-F238E27FC236}">
                <a16:creationId xmlns:a16="http://schemas.microsoft.com/office/drawing/2014/main" id="{55DE889F-A744-41BE-B379-1A663A7C62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1484647830"/>
      </p:ext>
    </p:extLst>
  </p:cSld>
  <p:clrMapOvr>
    <a:masterClrMapping/>
  </p:clrMapOvr>
  <mc:AlternateContent xmlns:mc="http://schemas.openxmlformats.org/markup-compatibility/2006" xmlns:p14="http://schemas.microsoft.com/office/powerpoint/2010/main">
    <mc:Choice Requires="p14">
      <p:transition spd="slow" p14:dur="2000" advTm="30831"/>
    </mc:Choice>
    <mc:Fallback xmlns="">
      <p:transition spd="slow" advTm="30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D241A25-7EE5-4C92-863F-EB844FAE9A37}"/>
              </a:ext>
            </a:extLst>
          </p:cNvPr>
          <p:cNvSpPr>
            <a:spLocks noGrp="1"/>
          </p:cNvSpPr>
          <p:nvPr>
            <p:ph type="title"/>
          </p:nvPr>
        </p:nvSpPr>
        <p:spPr/>
        <p:txBody>
          <a:bodyPr/>
          <a:lstStyle/>
          <a:p>
            <a:r>
              <a:rPr kumimoji="1" lang="ja-JP" altLang="en-US" dirty="0">
                <a:latin typeface="メイリオ" panose="020B0604030504040204" pitchFamily="50" charset="-128"/>
                <a:ea typeface="メイリオ" panose="020B0604030504040204" pitchFamily="50" charset="-128"/>
              </a:rPr>
              <a:t>経路選択頻度</a:t>
            </a:r>
          </a:p>
        </p:txBody>
      </p:sp>
      <p:sp>
        <p:nvSpPr>
          <p:cNvPr id="3" name="コンテンツ プレースホルダー 2">
            <a:extLst>
              <a:ext uri="{FF2B5EF4-FFF2-40B4-BE49-F238E27FC236}">
                <a16:creationId xmlns:a16="http://schemas.microsoft.com/office/drawing/2014/main" id="{A6D98AD9-AC62-4DD4-8148-4E41AED8F4D2}"/>
              </a:ext>
            </a:extLst>
          </p:cNvPr>
          <p:cNvSpPr>
            <a:spLocks noGrp="1"/>
          </p:cNvSpPr>
          <p:nvPr>
            <p:ph idx="1"/>
          </p:nvPr>
        </p:nvSpPr>
        <p:spPr/>
        <p:txBody>
          <a:bodyPr/>
          <a:lstStyle/>
          <a:p>
            <a:r>
              <a:rPr lang="ja-JP" altLang="en-US" dirty="0">
                <a:latin typeface="メイリオ" panose="020B0604030504040204" pitchFamily="50" charset="-128"/>
                <a:ea typeface="メイリオ" panose="020B0604030504040204" pitchFamily="50" charset="-128"/>
              </a:rPr>
              <a:t>固定経路方式（</a:t>
            </a:r>
            <a:r>
              <a:rPr lang="en-US" altLang="ja-JP" dirty="0">
                <a:latin typeface="メイリオ" panose="020B0604030504040204" pitchFamily="50" charset="-128"/>
                <a:ea typeface="メイリオ" panose="020B0604030504040204" pitchFamily="50" charset="-128"/>
              </a:rPr>
              <a:t>fixed routing</a:t>
            </a:r>
            <a:r>
              <a:rPr lang="ja-JP" altLang="en-US" dirty="0">
                <a:latin typeface="メイリオ" panose="020B0604030504040204" pitchFamily="50" charset="-128"/>
                <a:ea typeface="メイリオ" panose="020B0604030504040204" pitchFamily="50" charset="-128"/>
              </a:rPr>
              <a:t>）</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同一の送受信ノードに対しては事前に決定された同一の経路を割り当てる</a:t>
            </a:r>
            <a:endParaRPr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要求時経路選択方式（</a:t>
            </a:r>
            <a:r>
              <a:rPr lang="en-US" altLang="ja-JP" dirty="0">
                <a:latin typeface="メイリオ" panose="020B0604030504040204" pitchFamily="50" charset="-128"/>
                <a:ea typeface="メイリオ" panose="020B0604030504040204" pitchFamily="50" charset="-128"/>
              </a:rPr>
              <a:t>on-demand routing</a:t>
            </a:r>
            <a:r>
              <a:rPr lang="ja-JP" altLang="en-US" dirty="0">
                <a:latin typeface="メイリオ" panose="020B0604030504040204" pitchFamily="50" charset="-128"/>
                <a:ea typeface="メイリオ" panose="020B0604030504040204" pitchFamily="50" charset="-128"/>
              </a:rPr>
              <a:t>）</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通信が発生する毎にネットワークの状況から経路を選択する</a:t>
            </a:r>
            <a:endParaRPr kumimoji="1" lang="ja-JP" altLang="en-US" dirty="0">
              <a:latin typeface="メイリオ" panose="020B0604030504040204" pitchFamily="50" charset="-128"/>
              <a:ea typeface="メイリオ" panose="020B0604030504040204" pitchFamily="50" charset="-128"/>
            </a:endParaRPr>
          </a:p>
        </p:txBody>
      </p:sp>
      <p:pic>
        <p:nvPicPr>
          <p:cNvPr id="4" name="オーディオ 3">
            <a:hlinkClick r:id="" action="ppaction://media"/>
            <a:extLst>
              <a:ext uri="{FF2B5EF4-FFF2-40B4-BE49-F238E27FC236}">
                <a16:creationId xmlns:a16="http://schemas.microsoft.com/office/drawing/2014/main" id="{B4D192D8-DC6F-428B-92AD-C4F5E89D706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3344324462"/>
      </p:ext>
    </p:extLst>
  </p:cSld>
  <p:clrMapOvr>
    <a:masterClrMapping/>
  </p:clrMapOvr>
  <mc:AlternateContent xmlns:mc="http://schemas.openxmlformats.org/markup-compatibility/2006" xmlns:p14="http://schemas.microsoft.com/office/powerpoint/2010/main">
    <mc:Choice Requires="p14">
      <p:transition spd="slow" p14:dur="2000" advTm="50914"/>
    </mc:Choice>
    <mc:Fallback xmlns="">
      <p:transition spd="slow" advTm="509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BFA84E-F802-3544-BF0D-EAE0F78F3595}"/>
              </a:ext>
            </a:extLst>
          </p:cNvPr>
          <p:cNvSpPr>
            <a:spLocks noGrp="1"/>
          </p:cNvSpPr>
          <p:nvPr>
            <p:ph type="title"/>
          </p:nvPr>
        </p:nvSpPr>
        <p:spPr>
          <a:xfrm>
            <a:off x="628650" y="114805"/>
            <a:ext cx="7886700" cy="1325563"/>
          </a:xfrm>
        </p:spPr>
        <p:txBody>
          <a:bodyPr/>
          <a:lstStyle/>
          <a:p>
            <a:r>
              <a:rPr kumimoji="1" lang="ja-JP" altLang="en-US" dirty="0">
                <a:latin typeface="メイリオ" panose="020B0604030504040204" pitchFamily="50" charset="-128"/>
                <a:ea typeface="メイリオ" panose="020B0604030504040204" pitchFamily="50" charset="-128"/>
              </a:rPr>
              <a:t>実験課題</a:t>
            </a:r>
          </a:p>
        </p:txBody>
      </p:sp>
      <p:sp>
        <p:nvSpPr>
          <p:cNvPr id="3" name="コンテンツ プレースホルダー 2">
            <a:extLst>
              <a:ext uri="{FF2B5EF4-FFF2-40B4-BE49-F238E27FC236}">
                <a16:creationId xmlns:a16="http://schemas.microsoft.com/office/drawing/2014/main" id="{BD1C2B03-DC7B-9E4A-8CD7-BBD3E1D72BDB}"/>
              </a:ext>
            </a:extLst>
          </p:cNvPr>
          <p:cNvSpPr>
            <a:spLocks noGrp="1"/>
          </p:cNvSpPr>
          <p:nvPr>
            <p:ph idx="1"/>
          </p:nvPr>
        </p:nvSpPr>
        <p:spPr>
          <a:xfrm>
            <a:off x="319668" y="1203912"/>
            <a:ext cx="8824332" cy="5654088"/>
          </a:xfrm>
        </p:spPr>
        <p:txBody>
          <a:bodyPr>
            <a:normAutofit/>
          </a:bodyPr>
          <a:lstStyle/>
          <a:p>
            <a:r>
              <a:rPr lang="ja-JP" altLang="en-US" dirty="0">
                <a:latin typeface="メイリオ" panose="020B0604030504040204" pitchFamily="50" charset="-128"/>
                <a:ea typeface="メイリオ" panose="020B0604030504040204" pitchFamily="50" charset="-128"/>
              </a:rPr>
              <a:t>右図のネットワーク</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を対象とする</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各リンクの数字は</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リンク容量</a:t>
            </a:r>
            <a:br>
              <a:rPr lang="en-US" altLang="ja-JP" dirty="0">
                <a:latin typeface="メイリオ" panose="020B0604030504040204" pitchFamily="50" charset="-128"/>
                <a:ea typeface="メイリオ" panose="020B0604030504040204" pitchFamily="50" charset="-128"/>
              </a:rPr>
            </a:br>
            <a:r>
              <a:rPr lang="en-US" altLang="ja-JP" dirty="0">
                <a:latin typeface="メイリオ" panose="020B0604030504040204" pitchFamily="50" charset="-128"/>
                <a:ea typeface="メイリオ" panose="020B0604030504040204" pitchFamily="50" charset="-128"/>
              </a:rPr>
              <a:t>[Mbps] </a:t>
            </a:r>
            <a:r>
              <a:rPr lang="ja-JP" altLang="en-US" dirty="0">
                <a:latin typeface="メイリオ" panose="020B0604030504040204" pitchFamily="50" charset="-128"/>
                <a:ea typeface="メイリオ" panose="020B0604030504040204" pitchFamily="50" charset="-128"/>
              </a:rPr>
              <a:t>を表す</a:t>
            </a:r>
            <a:endParaRPr lang="en-US" altLang="ja-JP" dirty="0">
              <a:latin typeface="メイリオ" panose="020B0604030504040204" pitchFamily="50" charset="-128"/>
              <a:ea typeface="メイリオ" panose="020B0604030504040204" pitchFamily="50" charset="-128"/>
            </a:endParaRPr>
          </a:p>
          <a:p>
            <a:pPr lvl="1"/>
            <a:r>
              <a:rPr lang="en-US" altLang="ja-JP" dirty="0">
                <a:latin typeface="メイリオ" panose="020B0604030504040204" pitchFamily="50" charset="-128"/>
                <a:ea typeface="メイリオ" panose="020B0604030504040204" pitchFamily="50" charset="-128"/>
              </a:rPr>
              <a:t>d</a:t>
            </a:r>
            <a:r>
              <a:rPr kumimoji="1" lang="en-US" altLang="ja-JP" dirty="0">
                <a:latin typeface="メイリオ" panose="020B0604030504040204" pitchFamily="50" charset="-128"/>
                <a:ea typeface="メイリオ" panose="020B0604030504040204" pitchFamily="50" charset="-128"/>
              </a:rPr>
              <a:t>istance.txt </a:t>
            </a:r>
            <a:r>
              <a:rPr lang="ja-JP" altLang="en-US" dirty="0">
                <a:latin typeface="メイリオ" panose="020B0604030504040204" pitchFamily="50" charset="-128"/>
                <a:ea typeface="メイリオ" panose="020B0604030504040204" pitchFamily="50" charset="-128"/>
              </a:rPr>
              <a:t>に記載済</a:t>
            </a:r>
            <a:endParaRPr kumimoji="1"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以下の経路選択アルゴリズムを実装して評価</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最小ホップ経路を用いた固定経路方式</a:t>
            </a:r>
          </a:p>
          <a:p>
            <a:pPr lvl="1"/>
            <a:r>
              <a:rPr lang="ja-JP" altLang="en-US" dirty="0">
                <a:latin typeface="メイリオ" panose="020B0604030504040204" pitchFamily="50" charset="-128"/>
                <a:ea typeface="メイリオ" panose="020B0604030504040204" pitchFamily="50" charset="-128"/>
              </a:rPr>
              <a:t>最大路を用いた固定経路方式</a:t>
            </a:r>
          </a:p>
          <a:p>
            <a:pPr lvl="1"/>
            <a:r>
              <a:rPr lang="ja-JP" altLang="en-US" dirty="0">
                <a:latin typeface="メイリオ" panose="020B0604030504040204" pitchFamily="50" charset="-128"/>
                <a:ea typeface="メイリオ" panose="020B0604030504040204" pitchFamily="50" charset="-128"/>
              </a:rPr>
              <a:t>最小ホップ経路を用いた要求時経路選択方式</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最大路を用いた要求時経路選択方式</a:t>
            </a:r>
            <a:endParaRPr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使用するプログラミング言語は特に問わない</a:t>
            </a:r>
            <a:endParaRPr lang="en-US" altLang="ja-JP" dirty="0">
              <a:latin typeface="メイリオ" panose="020B0604030504040204" pitchFamily="50" charset="-128"/>
              <a:ea typeface="メイリオ" panose="020B0604030504040204" pitchFamily="50" charset="-128"/>
            </a:endParaRPr>
          </a:p>
          <a:p>
            <a:pPr lvl="1"/>
            <a:r>
              <a:rPr lang="en-US" altLang="ja-JP" dirty="0">
                <a:latin typeface="メイリオ" panose="020B0604030504040204" pitchFamily="50" charset="-128"/>
                <a:ea typeface="メイリオ" panose="020B0604030504040204" pitchFamily="50" charset="-128"/>
              </a:rPr>
              <a:t>C</a:t>
            </a:r>
            <a:r>
              <a:rPr lang="ja-JP" altLang="en-US" dirty="0">
                <a:latin typeface="メイリオ" panose="020B0604030504040204" pitchFamily="50" charset="-128"/>
                <a:ea typeface="メイリオ" panose="020B0604030504040204" pitchFamily="50" charset="-128"/>
              </a:rPr>
              <a:t>言語を使用する場合は参考として </a:t>
            </a:r>
            <a:r>
              <a:rPr lang="en-US" altLang="ja-JP" dirty="0" err="1">
                <a:latin typeface="メイリオ" panose="020B0604030504040204" pitchFamily="50" charset="-128"/>
                <a:ea typeface="メイリオ" panose="020B0604030504040204" pitchFamily="50" charset="-128"/>
              </a:rPr>
              <a:t>dijkstra.c</a:t>
            </a:r>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を</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参照しても構わない</a:t>
            </a:r>
            <a:r>
              <a:rPr lang="en-US" altLang="ja-JP" dirty="0">
                <a:latin typeface="メイリオ" panose="020B0604030504040204" pitchFamily="50" charset="-128"/>
                <a:ea typeface="メイリオ" panose="020B0604030504040204" pitchFamily="50" charset="-128"/>
              </a:rPr>
              <a:t> </a:t>
            </a:r>
          </a:p>
        </p:txBody>
      </p:sp>
      <p:pic>
        <p:nvPicPr>
          <p:cNvPr id="4" name="図 3">
            <a:extLst>
              <a:ext uri="{FF2B5EF4-FFF2-40B4-BE49-F238E27FC236}">
                <a16:creationId xmlns:a16="http://schemas.microsoft.com/office/drawing/2014/main" id="{66BA08E5-6FDA-47E8-9BD0-483D075A9AF2}"/>
              </a:ext>
            </a:extLst>
          </p:cNvPr>
          <p:cNvPicPr>
            <a:picLocks noChangeAspect="1"/>
          </p:cNvPicPr>
          <p:nvPr/>
        </p:nvPicPr>
        <p:blipFill>
          <a:blip r:embed="rId5"/>
          <a:stretch>
            <a:fillRect/>
          </a:stretch>
        </p:blipFill>
        <p:spPr>
          <a:xfrm>
            <a:off x="4571999" y="0"/>
            <a:ext cx="4551045" cy="3241288"/>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14" name="インク 13">
                <a:extLst>
                  <a:ext uri="{FF2B5EF4-FFF2-40B4-BE49-F238E27FC236}">
                    <a16:creationId xmlns:a16="http://schemas.microsoft.com/office/drawing/2014/main" id="{5EFCE349-DD5A-4638-BA26-CE14919048B2}"/>
                  </a:ext>
                </a:extLst>
              </p14:cNvPr>
              <p14:cNvContentPartPr/>
              <p14:nvPr>
                <p:extLst>
                  <p:ext uri="{42D2F446-02D8-4167-A562-619A0277C38B}">
                    <p15:isNarration xmlns:p15="http://schemas.microsoft.com/office/powerpoint/2012/main" val="1"/>
                  </p:ext>
                </p:extLst>
              </p14:nvPr>
            </p14:nvContentPartPr>
            <p14:xfrm>
              <a:off x="1137240" y="3411360"/>
              <a:ext cx="6304320" cy="3038760"/>
            </p14:xfrm>
          </p:contentPart>
        </mc:Choice>
        <mc:Fallback xmlns="">
          <p:pic>
            <p:nvPicPr>
              <p:cNvPr id="14" name="インク 13">
                <a:extLst>
                  <a:ext uri="{FF2B5EF4-FFF2-40B4-BE49-F238E27FC236}">
                    <a16:creationId xmlns:a16="http://schemas.microsoft.com/office/drawing/2014/main" id="{5EFCE349-DD5A-4638-BA26-CE14919048B2}"/>
                  </a:ext>
                </a:extLst>
              </p:cNvPr>
              <p:cNvPicPr>
                <a:picLocks noGrp="1" noRot="1" noChangeAspect="1" noMove="1" noResize="1" noEditPoints="1" noAdjustHandles="1" noChangeArrowheads="1" noChangeShapeType="1"/>
              </p:cNvPicPr>
              <p:nvPr/>
            </p:nvPicPr>
            <p:blipFill>
              <a:blip r:embed="rId7"/>
              <a:stretch>
                <a:fillRect/>
              </a:stretch>
            </p:blipFill>
            <p:spPr>
              <a:xfrm>
                <a:off x="1127880" y="3402000"/>
                <a:ext cx="6323040" cy="3057480"/>
              </a:xfrm>
              <a:prstGeom prst="rect">
                <a:avLst/>
              </a:prstGeom>
            </p:spPr>
          </p:pic>
        </mc:Fallback>
      </mc:AlternateContent>
      <p:pic>
        <p:nvPicPr>
          <p:cNvPr id="15" name="オーディオ 14">
            <a:hlinkClick r:id="" action="ppaction://media"/>
            <a:extLst>
              <a:ext uri="{FF2B5EF4-FFF2-40B4-BE49-F238E27FC236}">
                <a16:creationId xmlns:a16="http://schemas.microsoft.com/office/drawing/2014/main" id="{101BA04A-7B9B-4991-A994-1F9C6278AFE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4194124783"/>
      </p:ext>
    </p:extLst>
  </p:cSld>
  <p:clrMapOvr>
    <a:masterClrMapping/>
  </p:clrMapOvr>
  <mc:AlternateContent xmlns:mc="http://schemas.openxmlformats.org/markup-compatibility/2006" xmlns:p14="http://schemas.microsoft.com/office/powerpoint/2010/main">
    <mc:Choice Requires="p14">
      <p:transition spd="slow" p14:dur="2000" advTm="99245"/>
    </mc:Choice>
    <mc:Fallback xmlns="">
      <p:transition spd="slow" advTm="992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par>
                                <p:cTn id="7" presetID="59"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md type="call" cmd="playFrom(0.0)">
                                      <p:cBhvr>
                                        <p:cTn id="9"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6D21FD03-E3F5-461D-A403-D854352E30CB}"/>
              </a:ext>
            </a:extLst>
          </p:cNvPr>
          <p:cNvPicPr>
            <a:picLocks noChangeAspect="1"/>
          </p:cNvPicPr>
          <p:nvPr/>
        </p:nvPicPr>
        <p:blipFill>
          <a:blip r:embed="rId5"/>
          <a:stretch>
            <a:fillRect/>
          </a:stretch>
        </p:blipFill>
        <p:spPr>
          <a:xfrm>
            <a:off x="5419493" y="0"/>
            <a:ext cx="3703551" cy="2637697"/>
          </a:xfrm>
          <a:prstGeom prst="rect">
            <a:avLst/>
          </a:prstGeom>
        </p:spPr>
      </p:pic>
      <p:sp>
        <p:nvSpPr>
          <p:cNvPr id="2" name="タイトル 1">
            <a:extLst>
              <a:ext uri="{FF2B5EF4-FFF2-40B4-BE49-F238E27FC236}">
                <a16:creationId xmlns:a16="http://schemas.microsoft.com/office/drawing/2014/main" id="{033BBCE8-22BB-4B4C-B136-15A75526B480}"/>
              </a:ext>
            </a:extLst>
          </p:cNvPr>
          <p:cNvSpPr>
            <a:spLocks noGrp="1"/>
          </p:cNvSpPr>
          <p:nvPr>
            <p:ph type="title"/>
          </p:nvPr>
        </p:nvSpPr>
        <p:spPr>
          <a:xfrm>
            <a:off x="628650" y="8356"/>
            <a:ext cx="7886700" cy="1325563"/>
          </a:xfrm>
        </p:spPr>
        <p:txBody>
          <a:bodyPr/>
          <a:lstStyle/>
          <a:p>
            <a:r>
              <a:rPr lang="ja-JP" altLang="en-US" dirty="0">
                <a:latin typeface="Meiryo" panose="020B0604030504040204" pitchFamily="34" charset="-128"/>
                <a:ea typeface="Meiryo" panose="020B0604030504040204" pitchFamily="34" charset="-128"/>
              </a:rPr>
              <a:t>評価の進め方</a:t>
            </a:r>
            <a:endParaRPr kumimoji="1" lang="ja-JP" altLang="en-US" dirty="0">
              <a:latin typeface="Meiryo" panose="020B0604030504040204" pitchFamily="34" charset="-128"/>
              <a:ea typeface="Meiryo" panose="020B0604030504040204" pitchFamily="34" charset="-128"/>
            </a:endParaRPr>
          </a:p>
        </p:txBody>
      </p:sp>
      <p:sp>
        <p:nvSpPr>
          <p:cNvPr id="3" name="コンテンツ プレースホルダー 2">
            <a:extLst>
              <a:ext uri="{FF2B5EF4-FFF2-40B4-BE49-F238E27FC236}">
                <a16:creationId xmlns:a16="http://schemas.microsoft.com/office/drawing/2014/main" id="{8CE5EC45-54D0-D849-BBDF-08B0AFDBC573}"/>
              </a:ext>
            </a:extLst>
          </p:cNvPr>
          <p:cNvSpPr>
            <a:spLocks noGrp="1"/>
          </p:cNvSpPr>
          <p:nvPr>
            <p:ph idx="1"/>
          </p:nvPr>
        </p:nvSpPr>
        <p:spPr>
          <a:xfrm>
            <a:off x="628650" y="966438"/>
            <a:ext cx="7886700" cy="5883205"/>
          </a:xfrm>
        </p:spPr>
        <p:txBody>
          <a:bodyPr>
            <a:normAutofit fontScale="85000" lnSpcReduction="10000"/>
          </a:bodyPr>
          <a:lstStyle/>
          <a:p>
            <a:pPr marL="514350" indent="-514350">
              <a:buFont typeface="+mj-lt"/>
              <a:buAutoNum type="arabicPeriod"/>
            </a:pPr>
            <a:r>
              <a:rPr lang="ja-JP" altLang="en-US" dirty="0">
                <a:latin typeface="Meiryo" panose="020B0604030504040204" pitchFamily="34" charset="-128"/>
                <a:ea typeface="Meiryo" panose="020B0604030504040204" pitchFamily="34" charset="-128"/>
              </a:rPr>
              <a:t>通信の発生</a:t>
            </a:r>
            <a:endParaRPr lang="en-US" altLang="ja-JP" dirty="0">
              <a:latin typeface="Meiryo" panose="020B0604030504040204" pitchFamily="34" charset="-128"/>
              <a:ea typeface="Meiryo" panose="020B0604030504040204" pitchFamily="34" charset="-128"/>
            </a:endParaRPr>
          </a:p>
          <a:p>
            <a:pPr lvl="1"/>
            <a:r>
              <a:rPr lang="ja-JP" altLang="en-US" dirty="0">
                <a:latin typeface="Meiryo" panose="020B0604030504040204" pitchFamily="34" charset="-128"/>
                <a:ea typeface="Meiryo" panose="020B0604030504040204" pitchFamily="34" charset="-128"/>
              </a:rPr>
              <a:t>ランダムに送受信ノー</a:t>
            </a:r>
            <a:r>
              <a:rPr lang="ja-JP" altLang="en-US" dirty="0" err="1">
                <a:latin typeface="Meiryo" panose="020B0604030504040204" pitchFamily="34" charset="-128"/>
                <a:ea typeface="Meiryo" panose="020B0604030504040204" pitchFamily="34" charset="-128"/>
              </a:rPr>
              <a:t>ドを</a:t>
            </a:r>
            <a:r>
              <a:rPr lang="ja-JP" altLang="en-US" dirty="0">
                <a:latin typeface="Meiryo" panose="020B0604030504040204" pitchFamily="34" charset="-128"/>
                <a:ea typeface="Meiryo" panose="020B0604030504040204" pitchFamily="34" charset="-128"/>
              </a:rPr>
              <a:t>決定</a:t>
            </a:r>
            <a:endParaRPr lang="en-US" altLang="ja-JP" dirty="0">
              <a:latin typeface="Meiryo" panose="020B0604030504040204" pitchFamily="34" charset="-128"/>
              <a:ea typeface="Meiryo" panose="020B0604030504040204" pitchFamily="34" charset="-128"/>
            </a:endParaRPr>
          </a:p>
          <a:p>
            <a:pPr marL="514350" indent="-514350">
              <a:buFont typeface="+mj-lt"/>
              <a:buAutoNum type="arabicPeriod"/>
            </a:pPr>
            <a:r>
              <a:rPr lang="ja-JP" altLang="en-US" dirty="0">
                <a:latin typeface="Meiryo" panose="020B0604030504040204" pitchFamily="34" charset="-128"/>
                <a:ea typeface="Meiryo" panose="020B0604030504040204" pitchFamily="34" charset="-128"/>
              </a:rPr>
              <a:t>通信の確立</a:t>
            </a:r>
            <a:endParaRPr lang="en-US" altLang="ja-JP" dirty="0">
              <a:latin typeface="Meiryo" panose="020B0604030504040204" pitchFamily="34" charset="-128"/>
              <a:ea typeface="Meiryo" panose="020B0604030504040204" pitchFamily="34" charset="-128"/>
            </a:endParaRPr>
          </a:p>
          <a:p>
            <a:pPr lvl="1"/>
            <a:r>
              <a:rPr lang="ja-JP" altLang="en-US" dirty="0">
                <a:latin typeface="Meiryo" panose="020B0604030504040204" pitchFamily="34" charset="-128"/>
                <a:ea typeface="Meiryo" panose="020B0604030504040204" pitchFamily="34" charset="-128"/>
              </a:rPr>
              <a:t>決定した送受信ノード間の経路を決定</a:t>
            </a:r>
            <a:endParaRPr lang="en-US" altLang="ja-JP" dirty="0">
              <a:latin typeface="Meiryo" panose="020B0604030504040204" pitchFamily="34" charset="-128"/>
              <a:ea typeface="Meiryo" panose="020B0604030504040204" pitchFamily="34" charset="-128"/>
            </a:endParaRPr>
          </a:p>
          <a:p>
            <a:pPr lvl="1"/>
            <a:r>
              <a:rPr lang="ja-JP" altLang="en-US" dirty="0">
                <a:latin typeface="Meiryo" panose="020B0604030504040204" pitchFamily="34" charset="-128"/>
                <a:ea typeface="Meiryo" panose="020B0604030504040204" pitchFamily="34" charset="-128"/>
              </a:rPr>
              <a:t>経路上のリンクの空き容量を </a:t>
            </a:r>
            <a:r>
              <a:rPr lang="en-US" altLang="ja-JP" dirty="0">
                <a:latin typeface="Meiryo" panose="020B0604030504040204" pitchFamily="34" charset="-128"/>
                <a:ea typeface="Meiryo" panose="020B0604030504040204" pitchFamily="34" charset="-128"/>
              </a:rPr>
              <a:t>1Mbps </a:t>
            </a:r>
            <a:r>
              <a:rPr lang="ja-JP" altLang="en-US" dirty="0" err="1">
                <a:latin typeface="Meiryo" panose="020B0604030504040204" pitchFamily="34" charset="-128"/>
                <a:ea typeface="Meiryo" panose="020B0604030504040204" pitchFamily="34" charset="-128"/>
              </a:rPr>
              <a:t>だけ</a:t>
            </a:r>
            <a:r>
              <a:rPr lang="ja-JP" altLang="en-US" dirty="0">
                <a:latin typeface="Meiryo" panose="020B0604030504040204" pitchFamily="34" charset="-128"/>
                <a:ea typeface="Meiryo" panose="020B0604030504040204" pitchFamily="34" charset="-128"/>
              </a:rPr>
              <a:t>減少</a:t>
            </a:r>
            <a:endParaRPr lang="en-US" altLang="ja-JP" dirty="0">
              <a:latin typeface="Meiryo" panose="020B0604030504040204" pitchFamily="34" charset="-128"/>
              <a:ea typeface="Meiryo" panose="020B0604030504040204" pitchFamily="34" charset="-128"/>
            </a:endParaRPr>
          </a:p>
          <a:p>
            <a:pPr lvl="1"/>
            <a:r>
              <a:rPr lang="ja-JP" altLang="en-US" dirty="0">
                <a:latin typeface="Meiryo" panose="020B0604030504040204" pitchFamily="34" charset="-128"/>
                <a:ea typeface="Meiryo" panose="020B0604030504040204" pitchFamily="34" charset="-128"/>
              </a:rPr>
              <a:t>ただし，経路上に空き容量のないリンクが存在する場合，</a:t>
            </a:r>
            <a:br>
              <a:rPr lang="en-US" altLang="ja-JP" dirty="0">
                <a:latin typeface="Meiryo" panose="020B0604030504040204" pitchFamily="34" charset="-128"/>
                <a:ea typeface="Meiryo" panose="020B0604030504040204" pitchFamily="34" charset="-128"/>
              </a:rPr>
            </a:br>
            <a:r>
              <a:rPr lang="ja-JP" altLang="en-US" dirty="0">
                <a:latin typeface="Meiryo" panose="020B0604030504040204" pitchFamily="34" charset="-128"/>
                <a:ea typeface="Meiryo" panose="020B0604030504040204" pitchFamily="34" charset="-128"/>
              </a:rPr>
              <a:t>通信は確立しなかったとして，何もしない</a:t>
            </a:r>
            <a:endParaRPr lang="en-US" altLang="ja-JP" dirty="0">
              <a:latin typeface="Meiryo" panose="020B0604030504040204" pitchFamily="34" charset="-128"/>
              <a:ea typeface="Meiryo" panose="020B0604030504040204" pitchFamily="34" charset="-128"/>
            </a:endParaRPr>
          </a:p>
          <a:p>
            <a:pPr marL="514350" indent="-514350">
              <a:buFont typeface="+mj-lt"/>
              <a:buAutoNum type="arabicPeriod"/>
            </a:pPr>
            <a:r>
              <a:rPr lang="ja-JP" altLang="en-US" dirty="0">
                <a:latin typeface="Meiryo" panose="020B0604030504040204" pitchFamily="34" charset="-128"/>
                <a:ea typeface="Meiryo" panose="020B0604030504040204" pitchFamily="34" charset="-128"/>
              </a:rPr>
              <a:t>通信の終了</a:t>
            </a:r>
            <a:endParaRPr lang="en-US" altLang="ja-JP" dirty="0">
              <a:latin typeface="Meiryo" panose="020B0604030504040204" pitchFamily="34" charset="-128"/>
              <a:ea typeface="Meiryo" panose="020B0604030504040204" pitchFamily="34" charset="-128"/>
            </a:endParaRPr>
          </a:p>
          <a:p>
            <a:pPr lvl="1"/>
            <a:r>
              <a:rPr lang="en-US" altLang="ja-JP" dirty="0">
                <a:latin typeface="Meiryo" panose="020B0604030504040204" pitchFamily="34" charset="-128"/>
                <a:ea typeface="Meiryo" panose="020B0604030504040204" pitchFamily="34" charset="-128"/>
              </a:rPr>
              <a:t>n </a:t>
            </a:r>
            <a:r>
              <a:rPr lang="ja-JP" altLang="en-US" dirty="0">
                <a:latin typeface="Meiryo" panose="020B0604030504040204" pitchFamily="34" charset="-128"/>
                <a:ea typeface="Meiryo" panose="020B0604030504040204" pitchFamily="34" charset="-128"/>
              </a:rPr>
              <a:t>回前に発生した通信の経路上の空き容量を</a:t>
            </a:r>
            <a:r>
              <a:rPr lang="en-US" altLang="ja-JP" dirty="0">
                <a:latin typeface="Meiryo" panose="020B0604030504040204" pitchFamily="34" charset="-128"/>
                <a:ea typeface="Meiryo" panose="020B0604030504040204" pitchFamily="34" charset="-128"/>
              </a:rPr>
              <a:t>1Mbps</a:t>
            </a:r>
            <a:r>
              <a:rPr lang="ja-JP" altLang="en-US" dirty="0" err="1">
                <a:latin typeface="Meiryo" panose="020B0604030504040204" pitchFamily="34" charset="-128"/>
                <a:ea typeface="Meiryo" panose="020B0604030504040204" pitchFamily="34" charset="-128"/>
              </a:rPr>
              <a:t>だけ</a:t>
            </a:r>
            <a:r>
              <a:rPr lang="ja-JP" altLang="en-US" dirty="0">
                <a:latin typeface="Meiryo" panose="020B0604030504040204" pitchFamily="34" charset="-128"/>
                <a:ea typeface="Meiryo" panose="020B0604030504040204" pitchFamily="34" charset="-128"/>
              </a:rPr>
              <a:t>増加</a:t>
            </a:r>
            <a:endParaRPr lang="en-US" altLang="ja-JP" dirty="0">
              <a:latin typeface="Meiryo" panose="020B0604030504040204" pitchFamily="34" charset="-128"/>
              <a:ea typeface="Meiryo" panose="020B0604030504040204" pitchFamily="34" charset="-128"/>
            </a:endParaRPr>
          </a:p>
          <a:p>
            <a:pPr lvl="1"/>
            <a:r>
              <a:rPr lang="ja-JP" altLang="en-US" dirty="0" err="1">
                <a:latin typeface="Meiryo" panose="020B0604030504040204" pitchFamily="34" charset="-128"/>
                <a:ea typeface="Meiryo" panose="020B0604030504040204" pitchFamily="34" charset="-128"/>
              </a:rPr>
              <a:t>ただ</a:t>
            </a:r>
            <a:r>
              <a:rPr lang="ja-JP" altLang="en-US" dirty="0">
                <a:latin typeface="Meiryo" panose="020B0604030504040204" pitchFamily="34" charset="-128"/>
                <a:ea typeface="Meiryo" panose="020B0604030504040204" pitchFamily="34" charset="-128"/>
              </a:rPr>
              <a:t>し， 通信が確立していなかった場合には何もしない</a:t>
            </a:r>
            <a:r>
              <a:rPr lang="en-US" altLang="ja-JP" dirty="0">
                <a:latin typeface="Meiryo" panose="020B0604030504040204" pitchFamily="34" charset="-128"/>
                <a:ea typeface="Meiryo" panose="020B0604030504040204" pitchFamily="34" charset="-128"/>
              </a:rPr>
              <a:t> </a:t>
            </a:r>
            <a:endParaRPr lang="ja-JP" altLang="en-US" dirty="0">
              <a:latin typeface="Meiryo" panose="020B0604030504040204" pitchFamily="34" charset="-128"/>
              <a:ea typeface="Meiryo" panose="020B0604030504040204" pitchFamily="34" charset="-128"/>
            </a:endParaRPr>
          </a:p>
          <a:p>
            <a:pPr marL="514350" indent="-514350">
              <a:buFont typeface="+mj-lt"/>
              <a:buAutoNum type="arabicPeriod"/>
            </a:pPr>
            <a:r>
              <a:rPr lang="ja-JP" altLang="en-US" dirty="0">
                <a:latin typeface="Meiryo" panose="020B0604030504040204" pitchFamily="34" charset="-128"/>
                <a:ea typeface="Meiryo" panose="020B0604030504040204" pitchFamily="34" charset="-128"/>
              </a:rPr>
              <a:t>呼損率の評価</a:t>
            </a:r>
            <a:endParaRPr lang="en-US" altLang="ja-JP" dirty="0">
              <a:latin typeface="Meiryo" panose="020B0604030504040204" pitchFamily="34" charset="-128"/>
              <a:ea typeface="Meiryo" panose="020B0604030504040204" pitchFamily="34" charset="-128"/>
            </a:endParaRPr>
          </a:p>
          <a:p>
            <a:pPr lvl="1"/>
            <a:r>
              <a:rPr lang="en-US" altLang="ja-JP" dirty="0">
                <a:latin typeface="Meiryo" panose="020B0604030504040204" pitchFamily="34" charset="-128"/>
                <a:ea typeface="Meiryo" panose="020B0604030504040204" pitchFamily="34" charset="-128"/>
              </a:rPr>
              <a:t>10,000</a:t>
            </a:r>
            <a:r>
              <a:rPr lang="ja-JP" altLang="en-US" dirty="0">
                <a:latin typeface="Meiryo" panose="020B0604030504040204" pitchFamily="34" charset="-128"/>
                <a:ea typeface="Meiryo" panose="020B0604030504040204" pitchFamily="34" charset="-128"/>
              </a:rPr>
              <a:t>回通信を発生させ，確立</a:t>
            </a:r>
            <a:r>
              <a:rPr lang="ja-JP" altLang="en-US" dirty="0" err="1">
                <a:latin typeface="Meiryo" panose="020B0604030504040204" pitchFamily="34" charset="-128"/>
                <a:ea typeface="Meiryo" panose="020B0604030504040204" pitchFamily="34" charset="-128"/>
              </a:rPr>
              <a:t>でき</a:t>
            </a:r>
            <a:r>
              <a:rPr lang="ja-JP" altLang="en-US" dirty="0">
                <a:latin typeface="Meiryo" panose="020B0604030504040204" pitchFamily="34" charset="-128"/>
                <a:ea typeface="Meiryo" panose="020B0604030504040204" pitchFamily="34" charset="-128"/>
              </a:rPr>
              <a:t>なかった通信の割合</a:t>
            </a:r>
            <a:br>
              <a:rPr lang="en-US" altLang="ja-JP" dirty="0">
                <a:latin typeface="Meiryo" panose="020B0604030504040204" pitchFamily="34" charset="-128"/>
                <a:ea typeface="Meiryo" panose="020B0604030504040204" pitchFamily="34" charset="-128"/>
              </a:rPr>
            </a:br>
            <a:r>
              <a:rPr lang="en-US" altLang="ja-JP" dirty="0">
                <a:latin typeface="Meiryo" panose="020B0604030504040204" pitchFamily="34" charset="-128"/>
                <a:ea typeface="Meiryo" panose="020B0604030504040204" pitchFamily="34" charset="-128"/>
              </a:rPr>
              <a:t>(</a:t>
            </a:r>
            <a:r>
              <a:rPr lang="ja-JP" altLang="en-US" dirty="0">
                <a:latin typeface="Meiryo" panose="020B0604030504040204" pitchFamily="34" charset="-128"/>
                <a:ea typeface="Meiryo" panose="020B0604030504040204" pitchFamily="34" charset="-128"/>
              </a:rPr>
              <a:t>呼損率</a:t>
            </a:r>
            <a:r>
              <a:rPr lang="en-US" altLang="ja-JP" dirty="0">
                <a:latin typeface="Meiryo" panose="020B0604030504040204" pitchFamily="34" charset="-128"/>
                <a:ea typeface="Meiryo" panose="020B0604030504040204" pitchFamily="34" charset="-128"/>
              </a:rPr>
              <a:t>)</a:t>
            </a:r>
            <a:r>
              <a:rPr lang="ja-JP" altLang="en-US" dirty="0">
                <a:latin typeface="Meiryo" panose="020B0604030504040204" pitchFamily="34" charset="-128"/>
                <a:ea typeface="Meiryo" panose="020B0604030504040204" pitchFamily="34" charset="-128"/>
              </a:rPr>
              <a:t>を求める</a:t>
            </a:r>
            <a:r>
              <a:rPr lang="en-US" altLang="ja-JP" dirty="0">
                <a:latin typeface="Meiryo" panose="020B0604030504040204" pitchFamily="34" charset="-128"/>
                <a:ea typeface="Meiryo" panose="020B0604030504040204" pitchFamily="34" charset="-128"/>
              </a:rPr>
              <a:t>. </a:t>
            </a:r>
          </a:p>
          <a:p>
            <a:pPr lvl="1"/>
            <a:r>
              <a:rPr lang="ja-JP" altLang="en-US" dirty="0">
                <a:latin typeface="Meiryo" panose="020B0604030504040204" pitchFamily="34" charset="-128"/>
                <a:ea typeface="Meiryo" panose="020B0604030504040204" pitchFamily="34" charset="-128"/>
              </a:rPr>
              <a:t>呼損率の実装が難しい場合は「初めて呼損が起こるまでに確立できた通信回数」で評価してもよい</a:t>
            </a:r>
            <a:endParaRPr lang="en-US" altLang="ja-JP" dirty="0">
              <a:latin typeface="Meiryo" panose="020B0604030504040204" pitchFamily="34" charset="-128"/>
              <a:ea typeface="Meiryo" panose="020B0604030504040204" pitchFamily="34" charset="-128"/>
            </a:endParaRPr>
          </a:p>
          <a:p>
            <a:pPr marL="514350" indent="-514350">
              <a:buFont typeface="+mj-lt"/>
              <a:buAutoNum type="arabicPeriod"/>
            </a:pPr>
            <a:r>
              <a:rPr lang="ja-JP" altLang="en-US" dirty="0">
                <a:latin typeface="Meiryo" panose="020B0604030504040204" pitchFamily="34" charset="-128"/>
                <a:ea typeface="Meiryo" panose="020B0604030504040204" pitchFamily="34" charset="-128"/>
              </a:rPr>
              <a:t>試行の繰り返し </a:t>
            </a:r>
            <a:endParaRPr lang="en-US" altLang="ja-JP" dirty="0">
              <a:latin typeface="Meiryo" panose="020B0604030504040204" pitchFamily="34" charset="-128"/>
              <a:ea typeface="Meiryo" panose="020B0604030504040204" pitchFamily="34" charset="-128"/>
            </a:endParaRPr>
          </a:p>
          <a:p>
            <a:pPr lvl="1"/>
            <a:r>
              <a:rPr lang="ja-JP" altLang="en-US" dirty="0" err="1">
                <a:latin typeface="Meiryo" panose="020B0604030504040204" pitchFamily="34" charset="-128"/>
                <a:ea typeface="Meiryo" panose="020B0604030504040204" pitchFamily="34" charset="-128"/>
              </a:rPr>
              <a:t>パ</a:t>
            </a:r>
            <a:r>
              <a:rPr lang="ja-JP" altLang="en-US" dirty="0">
                <a:latin typeface="Meiryo" panose="020B0604030504040204" pitchFamily="34" charset="-128"/>
                <a:ea typeface="Meiryo" panose="020B0604030504040204" pitchFamily="34" charset="-128"/>
              </a:rPr>
              <a:t>ラメタ </a:t>
            </a:r>
            <a:r>
              <a:rPr lang="en-US" altLang="ja-JP" dirty="0">
                <a:latin typeface="Meiryo" panose="020B0604030504040204" pitchFamily="34" charset="-128"/>
                <a:ea typeface="Meiryo" panose="020B0604030504040204" pitchFamily="34" charset="-128"/>
              </a:rPr>
              <a:t>n </a:t>
            </a:r>
            <a:r>
              <a:rPr lang="ja-JP" altLang="en-US" dirty="0">
                <a:latin typeface="Meiryo" panose="020B0604030504040204" pitchFamily="34" charset="-128"/>
                <a:ea typeface="Meiryo" panose="020B0604030504040204" pitchFamily="34" charset="-128"/>
              </a:rPr>
              <a:t>を変化させて，上記の試行を繰り返す</a:t>
            </a:r>
            <a:endParaRPr lang="en-US" altLang="ja-JP" dirty="0">
              <a:latin typeface="Meiryo" panose="020B0604030504040204" pitchFamily="34" charset="-128"/>
              <a:ea typeface="Meiryo" panose="020B0604030504040204" pitchFamily="34" charset="-128"/>
            </a:endParaRPr>
          </a:p>
          <a:p>
            <a:pPr lvl="1"/>
            <a:r>
              <a:rPr kumimoji="1" lang="ja-JP" altLang="en-US" dirty="0">
                <a:latin typeface="Meiryo" panose="020B0604030504040204" pitchFamily="34" charset="-128"/>
                <a:ea typeface="Meiryo" panose="020B0604030504040204" pitchFamily="34" charset="-128"/>
              </a:rPr>
              <a:t>横軸 </a:t>
            </a:r>
            <a:r>
              <a:rPr kumimoji="1" lang="en-US" altLang="ja-JP" dirty="0">
                <a:latin typeface="Meiryo" panose="020B0604030504040204" pitchFamily="34" charset="-128"/>
                <a:ea typeface="Meiryo" panose="020B0604030504040204" pitchFamily="34" charset="-128"/>
              </a:rPr>
              <a:t>n</a:t>
            </a:r>
            <a:r>
              <a:rPr kumimoji="1" lang="ja-JP" altLang="en-US" dirty="0" err="1">
                <a:latin typeface="Meiryo" panose="020B0604030504040204" pitchFamily="34" charset="-128"/>
                <a:ea typeface="Meiryo" panose="020B0604030504040204" pitchFamily="34" charset="-128"/>
              </a:rPr>
              <a:t>，</a:t>
            </a:r>
            <a:r>
              <a:rPr kumimoji="1" lang="ja-JP" altLang="en-US" dirty="0">
                <a:latin typeface="Meiryo" panose="020B0604030504040204" pitchFamily="34" charset="-128"/>
                <a:ea typeface="Meiryo" panose="020B0604030504040204" pitchFamily="34" charset="-128"/>
              </a:rPr>
              <a:t>縦軸 呼損率 となるグラフを作成する</a:t>
            </a:r>
          </a:p>
        </p:txBody>
      </p:sp>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20" name="インク 19">
                <a:extLst>
                  <a:ext uri="{FF2B5EF4-FFF2-40B4-BE49-F238E27FC236}">
                    <a16:creationId xmlns:a16="http://schemas.microsoft.com/office/drawing/2014/main" id="{E26AA2B2-E8E0-4689-AB85-1276B35E6973}"/>
                  </a:ext>
                </a:extLst>
              </p14:cNvPr>
              <p14:cNvContentPartPr/>
              <p14:nvPr>
                <p:extLst>
                  <p:ext uri="{42D2F446-02D8-4167-A562-619A0277C38B}">
                    <p15:isNarration xmlns:p15="http://schemas.microsoft.com/office/powerpoint/2012/main" val="1"/>
                  </p:ext>
                </p:extLst>
              </p14:nvPr>
            </p14:nvContentPartPr>
            <p14:xfrm>
              <a:off x="1364400" y="46440"/>
              <a:ext cx="6088680" cy="3849480"/>
            </p14:xfrm>
          </p:contentPart>
        </mc:Choice>
        <mc:Fallback xmlns="">
          <p:pic>
            <p:nvPicPr>
              <p:cNvPr id="20" name="インク 19">
                <a:extLst>
                  <a:ext uri="{FF2B5EF4-FFF2-40B4-BE49-F238E27FC236}">
                    <a16:creationId xmlns:a16="http://schemas.microsoft.com/office/drawing/2014/main" id="{E26AA2B2-E8E0-4689-AB85-1276B35E6973}"/>
                  </a:ext>
                </a:extLst>
              </p:cNvPr>
              <p:cNvPicPr>
                <a:picLocks noGrp="1" noRot="1" noChangeAspect="1" noMove="1" noResize="1" noEditPoints="1" noAdjustHandles="1" noChangeArrowheads="1" noChangeShapeType="1"/>
              </p:cNvPicPr>
              <p:nvPr/>
            </p:nvPicPr>
            <p:blipFill>
              <a:blip r:embed="rId7"/>
              <a:stretch>
                <a:fillRect/>
              </a:stretch>
            </p:blipFill>
            <p:spPr>
              <a:xfrm>
                <a:off x="1355040" y="37080"/>
                <a:ext cx="6107400" cy="3868200"/>
              </a:xfrm>
              <a:prstGeom prst="rect">
                <a:avLst/>
              </a:prstGeom>
            </p:spPr>
          </p:pic>
        </mc:Fallback>
      </mc:AlternateContent>
      <p:pic>
        <p:nvPicPr>
          <p:cNvPr id="21" name="オーディオ 20">
            <a:hlinkClick r:id="" action="ppaction://media"/>
            <a:extLst>
              <a:ext uri="{FF2B5EF4-FFF2-40B4-BE49-F238E27FC236}">
                <a16:creationId xmlns:a16="http://schemas.microsoft.com/office/drawing/2014/main" id="{D195CB55-8D34-4B65-8BBF-B2D069CA5D8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2794870129"/>
      </p:ext>
    </p:extLst>
  </p:cSld>
  <p:clrMapOvr>
    <a:masterClrMapping/>
  </p:clrMapOvr>
  <mc:AlternateContent xmlns:mc="http://schemas.openxmlformats.org/markup-compatibility/2006" xmlns:p14="http://schemas.microsoft.com/office/powerpoint/2010/main">
    <mc:Choice Requires="p14">
      <p:transition spd="slow" p14:dur="2000" advTm="182506"/>
    </mc:Choice>
    <mc:Fallback xmlns="">
      <p:transition spd="slow" advTm="182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par>
                                <p:cTn id="7" presetID="59"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md type="call" cmd="playFrom(0.0)">
                                      <p:cBhvr>
                                        <p:cTn id="9"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2378E5-AA0B-704A-A1C2-2BA6FC9AACA0}"/>
              </a:ext>
            </a:extLst>
          </p:cNvPr>
          <p:cNvSpPr>
            <a:spLocks noGrp="1"/>
          </p:cNvSpPr>
          <p:nvPr>
            <p:ph type="title"/>
          </p:nvPr>
        </p:nvSpPr>
        <p:spPr/>
        <p:txBody>
          <a:bodyPr/>
          <a:lstStyle/>
          <a:p>
            <a:r>
              <a:rPr kumimoji="1" lang="ja-JP" altLang="en-US">
                <a:latin typeface="メイリオ" panose="020B0604030504040204" pitchFamily="50" charset="-128"/>
                <a:ea typeface="メイリオ" panose="020B0604030504040204" pitchFamily="50" charset="-128"/>
              </a:rPr>
              <a:t>発展課題</a:t>
            </a:r>
          </a:p>
        </p:txBody>
      </p:sp>
      <p:sp>
        <p:nvSpPr>
          <p:cNvPr id="3" name="コンテンツ プレースホルダー 2">
            <a:extLst>
              <a:ext uri="{FF2B5EF4-FFF2-40B4-BE49-F238E27FC236}">
                <a16:creationId xmlns:a16="http://schemas.microsoft.com/office/drawing/2014/main" id="{B879DF36-99B2-F843-81CF-B02B4B4CB536}"/>
              </a:ext>
            </a:extLst>
          </p:cNvPr>
          <p:cNvSpPr>
            <a:spLocks noGrp="1"/>
          </p:cNvSpPr>
          <p:nvPr>
            <p:ph idx="1"/>
          </p:nvPr>
        </p:nvSpPr>
        <p:spPr/>
        <p:txBody>
          <a:bodyPr/>
          <a:lstStyle/>
          <a:p>
            <a:r>
              <a:rPr lang="ja-JP" altLang="en-US" dirty="0">
                <a:latin typeface="メイリオ" panose="020B0604030504040204" pitchFamily="50" charset="-128"/>
                <a:ea typeface="メイリオ" panose="020B0604030504040204" pitchFamily="50" charset="-128"/>
              </a:rPr>
              <a:t>空き容量の逆数を考慮するアルゴリズム </a:t>
            </a:r>
          </a:p>
          <a:p>
            <a:r>
              <a:rPr lang="ja-JP" altLang="en-US">
                <a:latin typeface="メイリオ" panose="020B0604030504040204" pitchFamily="50" charset="-128"/>
                <a:ea typeface="メイリオ" panose="020B0604030504040204" pitchFamily="50" charset="-128"/>
              </a:rPr>
              <a:t>最短最大路</a:t>
            </a:r>
            <a:r>
              <a:rPr lang="en-US" altLang="ja-JP" dirty="0">
                <a:latin typeface="メイリオ" panose="020B0604030504040204" pitchFamily="50" charset="-128"/>
                <a:ea typeface="メイリオ" panose="020B0604030504040204" pitchFamily="50" charset="-128"/>
              </a:rPr>
              <a:t>(Shortest Widest Path) </a:t>
            </a:r>
          </a:p>
          <a:p>
            <a:r>
              <a:rPr kumimoji="1" lang="ja-JP" altLang="en-US" dirty="0">
                <a:latin typeface="メイリオ" panose="020B0604030504040204" pitchFamily="50" charset="-128"/>
                <a:ea typeface="メイリオ" panose="020B0604030504040204" pitchFamily="50" charset="-128"/>
              </a:rPr>
              <a:t>評価手法の改良</a:t>
            </a:r>
            <a:endParaRPr kumimoji="1"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本実験では通信の発生及び終了のタイミングは</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等間隔としている</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一般的には，通信の発生及び終了のタイミングは</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指数分布による近似が妥当な場合が多いことが</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知られている．</a:t>
            </a:r>
            <a:endParaRPr lang="en-US" altLang="ja-JP" dirty="0">
              <a:latin typeface="メイリオ" panose="020B0604030504040204" pitchFamily="50" charset="-128"/>
              <a:ea typeface="メイリオ" panose="020B0604030504040204" pitchFamily="50" charset="-128"/>
            </a:endParaRPr>
          </a:p>
          <a:p>
            <a:pPr lvl="2"/>
            <a:r>
              <a:rPr lang="ja-JP" altLang="en-US" dirty="0">
                <a:latin typeface="メイリオ" panose="020B0604030504040204" pitchFamily="50" charset="-128"/>
                <a:ea typeface="メイリオ" panose="020B0604030504040204" pitchFamily="50" charset="-128"/>
              </a:rPr>
              <a:t>「通信の発生」と「通信の終了」が独立した指数分布に従う間隔で起こるものとした評価を実施しなさい</a:t>
            </a:r>
            <a:endParaRPr kumimoji="1" lang="ja-JP" altLang="en-US" dirty="0">
              <a:latin typeface="メイリオ" panose="020B0604030504040204" pitchFamily="50" charset="-128"/>
              <a:ea typeface="メイリオ" panose="020B0604030504040204" pitchFamily="50" charset="-128"/>
            </a:endParaRPr>
          </a:p>
        </p:txBody>
      </p:sp>
      <p:pic>
        <p:nvPicPr>
          <p:cNvPr id="7" name="オーディオ 6">
            <a:hlinkClick r:id="" action="ppaction://media"/>
            <a:extLst>
              <a:ext uri="{FF2B5EF4-FFF2-40B4-BE49-F238E27FC236}">
                <a16:creationId xmlns:a16="http://schemas.microsoft.com/office/drawing/2014/main" id="{F414F56F-B6A5-4709-98AE-110B61E3DDB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3924510288"/>
      </p:ext>
    </p:extLst>
  </p:cSld>
  <p:clrMapOvr>
    <a:masterClrMapping/>
  </p:clrMapOvr>
  <mc:AlternateContent xmlns:mc="http://schemas.openxmlformats.org/markup-compatibility/2006" xmlns:p14="http://schemas.microsoft.com/office/powerpoint/2010/main">
    <mc:Choice Requires="p14">
      <p:transition spd="slow" p14:dur="2000" advTm="50410"/>
    </mc:Choice>
    <mc:Fallback xmlns="">
      <p:transition spd="slow" advTm="50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E98028-9C0E-42D7-9332-5AC7EFF727DA}"/>
              </a:ext>
            </a:extLst>
          </p:cNvPr>
          <p:cNvSpPr>
            <a:spLocks noGrp="1"/>
          </p:cNvSpPr>
          <p:nvPr>
            <p:ph type="title"/>
          </p:nvPr>
        </p:nvSpPr>
        <p:spPr/>
        <p:txBody>
          <a:bodyPr/>
          <a:lstStyle/>
          <a:p>
            <a:r>
              <a:rPr kumimoji="1" lang="ja-JP" altLang="en-US" dirty="0">
                <a:latin typeface="メイリオ" panose="020B0604030504040204" pitchFamily="50" charset="-128"/>
                <a:ea typeface="メイリオ" panose="020B0604030504040204" pitchFamily="50" charset="-128"/>
              </a:rPr>
              <a:t>実験レポートに関して</a:t>
            </a:r>
          </a:p>
        </p:txBody>
      </p:sp>
      <p:sp>
        <p:nvSpPr>
          <p:cNvPr id="3" name="コンテンツ プレースホルダー 2">
            <a:extLst>
              <a:ext uri="{FF2B5EF4-FFF2-40B4-BE49-F238E27FC236}">
                <a16:creationId xmlns:a16="http://schemas.microsoft.com/office/drawing/2014/main" id="{735417B0-6A9C-46A2-B6FA-38AABC1EF3B1}"/>
              </a:ext>
            </a:extLst>
          </p:cNvPr>
          <p:cNvSpPr>
            <a:spLocks noGrp="1"/>
          </p:cNvSpPr>
          <p:nvPr>
            <p:ph idx="1"/>
          </p:nvPr>
        </p:nvSpPr>
        <p:spPr>
          <a:xfrm>
            <a:off x="518764" y="1825625"/>
            <a:ext cx="8106472" cy="4351338"/>
          </a:xfrm>
        </p:spPr>
        <p:txBody>
          <a:bodyPr/>
          <a:lstStyle/>
          <a:p>
            <a:r>
              <a:rPr kumimoji="1" lang="en-US" altLang="ja-JP" dirty="0">
                <a:latin typeface="メイリオ" panose="020B0604030504040204" pitchFamily="50" charset="-128"/>
                <a:ea typeface="メイリオ" panose="020B0604030504040204" pitchFamily="50" charset="-128"/>
              </a:rPr>
              <a:t>Word</a:t>
            </a:r>
            <a:r>
              <a:rPr kumimoji="1" lang="ja-JP" altLang="en-US" dirty="0">
                <a:latin typeface="メイリオ" panose="020B0604030504040204" pitchFamily="50" charset="-128"/>
                <a:ea typeface="メイリオ" panose="020B0604030504040204" pitchFamily="50" charset="-128"/>
              </a:rPr>
              <a:t>ファイル</a:t>
            </a:r>
            <a:r>
              <a:rPr lang="ja-JP" altLang="en-US" dirty="0">
                <a:latin typeface="メイリオ" panose="020B0604030504040204" pitchFamily="50" charset="-128"/>
                <a:ea typeface="メイリオ" panose="020B0604030504040204" pitchFamily="50" charset="-128"/>
              </a:rPr>
              <a:t>あるいは</a:t>
            </a:r>
            <a:r>
              <a:rPr lang="en-US" altLang="ja-JP" dirty="0">
                <a:latin typeface="メイリオ" panose="020B0604030504040204" pitchFamily="50" charset="-128"/>
                <a:ea typeface="メイリオ" panose="020B0604030504040204" pitchFamily="50" charset="-128"/>
              </a:rPr>
              <a:t>PDF</a:t>
            </a:r>
            <a:r>
              <a:rPr lang="ja-JP" altLang="en-US" dirty="0">
                <a:latin typeface="メイリオ" panose="020B0604030504040204" pitchFamily="50" charset="-128"/>
                <a:ea typeface="メイリオ" panose="020B0604030504040204" pitchFamily="50" charset="-128"/>
              </a:rPr>
              <a:t>ファイルで作成した報告書＋ソースコードを提出</a:t>
            </a:r>
            <a:endParaRPr lang="en-US" altLang="ja-JP" dirty="0">
              <a:latin typeface="メイリオ" panose="020B0604030504040204" pitchFamily="50" charset="-128"/>
              <a:ea typeface="メイリオ" panose="020B0604030504040204" pitchFamily="50" charset="-128"/>
            </a:endParaRPr>
          </a:p>
          <a:p>
            <a:r>
              <a:rPr kumimoji="1" lang="ja-JP" altLang="en-US" dirty="0">
                <a:latin typeface="メイリオ" panose="020B0604030504040204" pitchFamily="50" charset="-128"/>
                <a:ea typeface="メイリオ" panose="020B0604030504040204" pitchFamily="50" charset="-128"/>
              </a:rPr>
              <a:t>提出方法</a:t>
            </a:r>
            <a:endParaRPr kumimoji="1" lang="en-US" altLang="ja-JP" dirty="0">
              <a:latin typeface="メイリオ" panose="020B0604030504040204" pitchFamily="50" charset="-128"/>
              <a:ea typeface="メイリオ" panose="020B0604030504040204" pitchFamily="50" charset="-128"/>
            </a:endParaRPr>
          </a:p>
          <a:p>
            <a:pPr marL="914400" lvl="1" indent="-457200">
              <a:buFont typeface="+mj-lt"/>
              <a:buAutoNum type="arabicPeriod"/>
            </a:pPr>
            <a:r>
              <a:rPr lang="en-US" altLang="ja-JP" dirty="0">
                <a:latin typeface="メイリオ" panose="020B0604030504040204" pitchFamily="50" charset="-128"/>
                <a:ea typeface="メイリオ" panose="020B0604030504040204" pitchFamily="50" charset="-128"/>
              </a:rPr>
              <a:t>CLE</a:t>
            </a:r>
            <a:r>
              <a:rPr lang="ja-JP" altLang="en-US" dirty="0">
                <a:latin typeface="メイリオ" panose="020B0604030504040204" pitchFamily="50" charset="-128"/>
                <a:ea typeface="メイリオ" panose="020B0604030504040204" pitchFamily="50" charset="-128"/>
              </a:rPr>
              <a:t>から提出（推奨）</a:t>
            </a:r>
            <a:endParaRPr lang="en-US" altLang="ja-JP" dirty="0">
              <a:latin typeface="メイリオ" panose="020B0604030504040204" pitchFamily="50" charset="-128"/>
              <a:ea typeface="メイリオ" panose="020B0604030504040204" pitchFamily="50" charset="-128"/>
            </a:endParaRPr>
          </a:p>
          <a:p>
            <a:pPr lvl="2"/>
            <a:r>
              <a:rPr lang="ja-JP" altLang="en-US" dirty="0">
                <a:latin typeface="メイリオ" panose="020B0604030504040204" pitchFamily="50" charset="-128"/>
                <a:ea typeface="メイリオ" panose="020B0604030504040204" pitchFamily="50" charset="-128"/>
              </a:rPr>
              <a:t>レポート提出（</a:t>
            </a:r>
            <a:r>
              <a:rPr lang="en-US" altLang="ja-JP" dirty="0">
                <a:latin typeface="メイリオ" panose="020B0604030504040204" pitchFamily="50" charset="-128"/>
                <a:ea typeface="メイリオ" panose="020B0604030504040204" pitchFamily="50" charset="-128"/>
              </a:rPr>
              <a:t>X</a:t>
            </a:r>
            <a:r>
              <a:rPr lang="ja-JP" altLang="en-US" dirty="0">
                <a:latin typeface="メイリオ" panose="020B0604030504040204" pitchFamily="50" charset="-128"/>
                <a:ea typeface="メイリオ" panose="020B0604030504040204" pitchFamily="50" charset="-128"/>
              </a:rPr>
              <a:t>班）というページからレポートを</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提出してください</a:t>
            </a:r>
            <a:endParaRPr lang="en-US" altLang="ja-JP" dirty="0">
              <a:latin typeface="メイリオ" panose="020B0604030504040204" pitchFamily="50" charset="-128"/>
              <a:ea typeface="メイリオ" panose="020B0604030504040204" pitchFamily="50" charset="-128"/>
            </a:endParaRPr>
          </a:p>
          <a:p>
            <a:pPr lvl="2"/>
            <a:r>
              <a:rPr lang="ja-JP" altLang="en-US" dirty="0">
                <a:latin typeface="メイリオ" panose="020B0604030504040204" pitchFamily="50" charset="-128"/>
                <a:ea typeface="メイリオ" panose="020B0604030504040204" pitchFamily="50" charset="-128"/>
              </a:rPr>
              <a:t>提出は</a:t>
            </a:r>
            <a:r>
              <a:rPr lang="en-US" altLang="ja-JP" dirty="0">
                <a:latin typeface="メイリオ" panose="020B0604030504040204" pitchFamily="50" charset="-128"/>
                <a:ea typeface="メイリオ" panose="020B0604030504040204" pitchFamily="50" charset="-128"/>
              </a:rPr>
              <a:t>1</a:t>
            </a:r>
            <a:r>
              <a:rPr lang="ja-JP" altLang="en-US" dirty="0">
                <a:latin typeface="メイリオ" panose="020B0604030504040204" pitchFamily="50" charset="-128"/>
                <a:ea typeface="メイリオ" panose="020B0604030504040204" pitchFamily="50" charset="-128"/>
              </a:rPr>
              <a:t>度しかできないので注意してください</a:t>
            </a:r>
            <a:endParaRPr lang="en-US" altLang="ja-JP" dirty="0">
              <a:latin typeface="メイリオ" panose="020B0604030504040204" pitchFamily="50" charset="-128"/>
              <a:ea typeface="メイリオ" panose="020B0604030504040204" pitchFamily="50" charset="-128"/>
            </a:endParaRPr>
          </a:p>
          <a:p>
            <a:pPr marL="914400" lvl="1" indent="-457200">
              <a:buFont typeface="+mj-lt"/>
              <a:buAutoNum type="arabicPeriod"/>
            </a:pPr>
            <a:r>
              <a:rPr lang="ja-JP" altLang="en-US" dirty="0">
                <a:latin typeface="メイリオ" panose="020B0604030504040204" pitchFamily="50" charset="-128"/>
                <a:ea typeface="メイリオ" panose="020B0604030504040204" pitchFamily="50" charset="-128"/>
              </a:rPr>
              <a:t>メールで提出</a:t>
            </a:r>
            <a:endParaRPr lang="en-US" altLang="ja-JP" dirty="0">
              <a:latin typeface="メイリオ" panose="020B0604030504040204" pitchFamily="50" charset="-128"/>
              <a:ea typeface="メイリオ" panose="020B0604030504040204" pitchFamily="50" charset="-128"/>
            </a:endParaRPr>
          </a:p>
          <a:p>
            <a:pPr lvl="2"/>
            <a:r>
              <a:rPr lang="en-US" altLang="ja-JP" dirty="0">
                <a:latin typeface="メイリオ" panose="020B0604030504040204" pitchFamily="50" charset="-128"/>
                <a:ea typeface="メイリオ" panose="020B0604030504040204" pitchFamily="50" charset="-128"/>
                <a:hlinkClick r:id="rId5"/>
              </a:rPr>
              <a:t>fujihashi.takuya@ist.osaka-u.ac.jp</a:t>
            </a:r>
            <a:r>
              <a:rPr lang="en-US" altLang="ja-JP" dirty="0">
                <a:latin typeface="メイリオ" panose="020B0604030504040204" pitchFamily="50" charset="-128"/>
                <a:ea typeface="メイリオ" panose="020B0604030504040204" pitchFamily="50" charset="-128"/>
              </a:rPr>
              <a:t> </a:t>
            </a:r>
            <a:r>
              <a:rPr lang="ja-JP" altLang="en-US" dirty="0" err="1">
                <a:latin typeface="メイリオ" panose="020B0604030504040204" pitchFamily="50" charset="-128"/>
                <a:ea typeface="メイリオ" panose="020B0604030504040204" pitchFamily="50" charset="-128"/>
              </a:rPr>
              <a:t>に提</a:t>
            </a:r>
            <a:r>
              <a:rPr lang="ja-JP" altLang="en-US" dirty="0">
                <a:latin typeface="メイリオ" panose="020B0604030504040204" pitchFamily="50" charset="-128"/>
                <a:ea typeface="メイリオ" panose="020B0604030504040204" pitchFamily="50" charset="-128"/>
              </a:rPr>
              <a:t>出すること</a:t>
            </a:r>
            <a:endParaRPr lang="en-US" altLang="ja-JP" dirty="0">
              <a:latin typeface="メイリオ" panose="020B0604030504040204" pitchFamily="50" charset="-128"/>
              <a:ea typeface="メイリオ" panose="020B0604030504040204" pitchFamily="50" charset="-128"/>
            </a:endParaRPr>
          </a:p>
          <a:p>
            <a:pPr lvl="2"/>
            <a:r>
              <a:rPr lang="ja-JP" altLang="en-US" dirty="0">
                <a:latin typeface="メイリオ" panose="020B0604030504040204" pitchFamily="50" charset="-128"/>
                <a:ea typeface="メイリオ" panose="020B0604030504040204" pitchFamily="50" charset="-128"/>
              </a:rPr>
              <a:t>件名には学籍番号，氏名を記入してください</a:t>
            </a:r>
            <a:endParaRPr lang="en-US" altLang="ja-JP" dirty="0">
              <a:latin typeface="メイリオ" panose="020B0604030504040204" pitchFamily="50" charset="-128"/>
              <a:ea typeface="メイリオ" panose="020B0604030504040204" pitchFamily="50" charset="-128"/>
            </a:endParaRPr>
          </a:p>
          <a:p>
            <a:pPr marL="914400" lvl="1" indent="-457200">
              <a:buFont typeface="+mj-lt"/>
              <a:buAutoNum type="arabicPeriod"/>
            </a:pPr>
            <a:endParaRPr kumimoji="1" lang="ja-JP" altLang="en-US" dirty="0">
              <a:latin typeface="メイリオ" panose="020B0604030504040204" pitchFamily="50" charset="-128"/>
              <a:ea typeface="メイリオ" panose="020B0604030504040204" pitchFamily="50" charset="-128"/>
            </a:endParaRPr>
          </a:p>
        </p:txBody>
      </p:sp>
      <p:pic>
        <p:nvPicPr>
          <p:cNvPr id="11" name="オーディオ 10">
            <a:hlinkClick r:id="" action="ppaction://media"/>
            <a:extLst>
              <a:ext uri="{FF2B5EF4-FFF2-40B4-BE49-F238E27FC236}">
                <a16:creationId xmlns:a16="http://schemas.microsoft.com/office/drawing/2014/main" id="{6C3453B7-CF87-40AD-B1EA-D83950B5A77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925843533"/>
      </p:ext>
    </p:extLst>
  </p:cSld>
  <p:clrMapOvr>
    <a:masterClrMapping/>
  </p:clrMapOvr>
  <mc:AlternateContent xmlns:mc="http://schemas.openxmlformats.org/markup-compatibility/2006" xmlns:p14="http://schemas.microsoft.com/office/powerpoint/2010/main">
    <mc:Choice Requires="p14">
      <p:transition spd="slow" p14:dur="2000" advTm="78308"/>
    </mc:Choice>
    <mc:Fallback xmlns="">
      <p:transition spd="slow" advTm="783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F45DC8-96E2-D245-95A4-C784BDEA6AE0}"/>
              </a:ext>
            </a:extLst>
          </p:cNvPr>
          <p:cNvSpPr>
            <a:spLocks noGrp="1"/>
          </p:cNvSpPr>
          <p:nvPr>
            <p:ph type="title"/>
          </p:nvPr>
        </p:nvSpPr>
        <p:spPr/>
        <p:txBody>
          <a:bodyPr/>
          <a:lstStyle/>
          <a:p>
            <a:r>
              <a:rPr kumimoji="1" lang="ja-JP" altLang="en-US">
                <a:latin typeface="Meiryo" panose="020B0604030504040204" pitchFamily="34" charset="-128"/>
                <a:ea typeface="Meiryo" panose="020B0604030504040204" pitchFamily="34" charset="-128"/>
              </a:rPr>
              <a:t>実験目的</a:t>
            </a:r>
          </a:p>
        </p:txBody>
      </p:sp>
      <p:sp>
        <p:nvSpPr>
          <p:cNvPr id="3" name="コンテンツ プレースホルダー 2">
            <a:extLst>
              <a:ext uri="{FF2B5EF4-FFF2-40B4-BE49-F238E27FC236}">
                <a16:creationId xmlns:a16="http://schemas.microsoft.com/office/drawing/2014/main" id="{A1FE8FEC-D2C0-9747-B3D5-44D316067F76}"/>
              </a:ext>
            </a:extLst>
          </p:cNvPr>
          <p:cNvSpPr>
            <a:spLocks noGrp="1"/>
          </p:cNvSpPr>
          <p:nvPr>
            <p:ph idx="1"/>
          </p:nvPr>
        </p:nvSpPr>
        <p:spPr>
          <a:xfrm>
            <a:off x="313509" y="1825625"/>
            <a:ext cx="8701701" cy="4351338"/>
          </a:xfrm>
        </p:spPr>
        <p:txBody>
          <a:bodyPr/>
          <a:lstStyle/>
          <a:p>
            <a:r>
              <a:rPr lang="ja-JP" altLang="en-US" dirty="0">
                <a:latin typeface="Meiryo" panose="020B0604030504040204" pitchFamily="34" charset="-128"/>
                <a:ea typeface="Meiryo" panose="020B0604030504040204" pitchFamily="34" charset="-128"/>
              </a:rPr>
              <a:t>コンピュータネットワークの効率的な利用には，</a:t>
            </a:r>
            <a:br>
              <a:rPr lang="en-US" altLang="ja-JP" dirty="0">
                <a:latin typeface="Meiryo" panose="020B0604030504040204" pitchFamily="34" charset="-128"/>
                <a:ea typeface="Meiryo" panose="020B0604030504040204" pitchFamily="34" charset="-128"/>
              </a:rPr>
            </a:br>
            <a:r>
              <a:rPr lang="ja-JP" altLang="en-US" dirty="0">
                <a:latin typeface="Meiryo" panose="020B0604030504040204" pitchFamily="34" charset="-128"/>
                <a:ea typeface="Meiryo" panose="020B0604030504040204" pitchFamily="34" charset="-128"/>
              </a:rPr>
              <a:t>適切な経路</a:t>
            </a:r>
            <a:r>
              <a:rPr lang="ja-JP" altLang="en-US" dirty="0" err="1">
                <a:latin typeface="Meiryo" panose="020B0604030504040204" pitchFamily="34" charset="-128"/>
                <a:ea typeface="Meiryo" panose="020B0604030504040204" pitchFamily="34" charset="-128"/>
              </a:rPr>
              <a:t>で</a:t>
            </a:r>
            <a:r>
              <a:rPr lang="ja-JP" altLang="en-US" dirty="0">
                <a:latin typeface="Meiryo" panose="020B0604030504040204" pitchFamily="34" charset="-128"/>
                <a:ea typeface="Meiryo" panose="020B0604030504040204" pitchFamily="34" charset="-128"/>
              </a:rPr>
              <a:t>情報を伝播することが重要</a:t>
            </a:r>
            <a:endParaRPr lang="en-US" altLang="ja-JP" dirty="0">
              <a:latin typeface="Meiryo" panose="020B0604030504040204" pitchFamily="34" charset="-128"/>
              <a:ea typeface="Meiryo" panose="020B0604030504040204" pitchFamily="34" charset="-128"/>
            </a:endParaRPr>
          </a:p>
          <a:p>
            <a:r>
              <a:rPr lang="ja-JP" altLang="en-US" dirty="0">
                <a:latin typeface="Meiryo" panose="020B0604030504040204" pitchFamily="34" charset="-128"/>
                <a:ea typeface="Meiryo" panose="020B0604030504040204" pitchFamily="34" charset="-128"/>
              </a:rPr>
              <a:t>基本的な経路選択アルゴリズムの動作を理解するとともに，その有効性を評価する手法について学</a:t>
            </a:r>
            <a:r>
              <a:rPr lang="ja-JP" altLang="en-US" dirty="0" err="1">
                <a:latin typeface="Meiryo" panose="020B0604030504040204" pitchFamily="34" charset="-128"/>
                <a:ea typeface="Meiryo" panose="020B0604030504040204" pitchFamily="34" charset="-128"/>
              </a:rPr>
              <a:t>ぶ</a:t>
            </a:r>
            <a:endParaRPr lang="en-US" altLang="ja-JP" dirty="0">
              <a:latin typeface="Meiryo" panose="020B0604030504040204" pitchFamily="34" charset="-128"/>
              <a:ea typeface="Meiryo" panose="020B0604030504040204" pitchFamily="34" charset="-128"/>
            </a:endParaRPr>
          </a:p>
          <a:p>
            <a:endParaRPr kumimoji="1" lang="ja-JP" altLang="en-US" dirty="0">
              <a:latin typeface="Meiryo" panose="020B0604030504040204" pitchFamily="34" charset="-128"/>
              <a:ea typeface="Meiryo" panose="020B0604030504040204" pitchFamily="34" charset="-128"/>
            </a:endParaRPr>
          </a:p>
        </p:txBody>
      </p:sp>
      <p:pic>
        <p:nvPicPr>
          <p:cNvPr id="5" name="オーディオ 4">
            <a:hlinkClick r:id="" action="ppaction://media"/>
            <a:extLst>
              <a:ext uri="{FF2B5EF4-FFF2-40B4-BE49-F238E27FC236}">
                <a16:creationId xmlns:a16="http://schemas.microsoft.com/office/drawing/2014/main" id="{7D6095F4-B99C-4B38-AC39-37EFEA7C4C7B}"/>
              </a:ext>
            </a:extLst>
          </p:cNvPr>
          <p:cNvPicPr>
            <a:picLocks noChangeAspect="1"/>
          </p:cNvPicPr>
          <p:nvPr>
            <a:audioFile r:link="rId1"/>
            <p:extLst>
              <p:ext uri="{DAA4B4D4-6D71-4841-9C94-3DE7FCFB9230}">
                <p14:media xmlns:p14="http://schemas.microsoft.com/office/powerpoint/2010/main" r:embed="rId2">
                  <p14:trim st="1521" end="758.5873"/>
                </p14:media>
              </p:ext>
            </p:extLst>
          </p:nvPr>
        </p:nvPicPr>
        <p:blipFill>
          <a:blip r:embed="rId5"/>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1821555358"/>
      </p:ext>
    </p:extLst>
  </p:cSld>
  <p:clrMapOvr>
    <a:masterClrMapping/>
  </p:clrMapOvr>
  <mc:AlternateContent xmlns:mc="http://schemas.openxmlformats.org/markup-compatibility/2006" xmlns:p14="http://schemas.microsoft.com/office/powerpoint/2010/main">
    <mc:Choice Requires="p14">
      <p:transition spd="slow" p14:dur="2000" advTm="53722"/>
    </mc:Choice>
    <mc:Fallback xmlns="">
      <p:transition spd="slow" advTm="53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C294AAB-3032-E74C-98BA-1EBEA8484F88}"/>
              </a:ext>
            </a:extLst>
          </p:cNvPr>
          <p:cNvSpPr>
            <a:spLocks noGrp="1"/>
          </p:cNvSpPr>
          <p:nvPr>
            <p:ph type="title"/>
          </p:nvPr>
        </p:nvSpPr>
        <p:spPr/>
        <p:txBody>
          <a:bodyPr/>
          <a:lstStyle/>
          <a:p>
            <a:r>
              <a:rPr kumimoji="1" lang="ja-JP" altLang="en-US">
                <a:latin typeface="メイリオ" panose="020B0604030504040204" pitchFamily="50" charset="-128"/>
                <a:ea typeface="メイリオ" panose="020B0604030504040204" pitchFamily="50" charset="-128"/>
              </a:rPr>
              <a:t>実験を進める上での基礎知識</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05249583-C5BC-3540-92A5-7455FB0B19DF}"/>
                  </a:ext>
                </a:extLst>
              </p:cNvPr>
              <p:cNvSpPr>
                <a:spLocks noGrp="1"/>
              </p:cNvSpPr>
              <p:nvPr>
                <p:ph idx="1"/>
              </p:nvPr>
            </p:nvSpPr>
            <p:spPr>
              <a:xfrm>
                <a:off x="387248" y="1825625"/>
                <a:ext cx="7886700" cy="4351338"/>
              </a:xfrm>
            </p:spPr>
            <p:txBody>
              <a:bodyPr/>
              <a:lstStyle/>
              <a:p>
                <a:r>
                  <a:rPr kumimoji="1" lang="ja-JP" altLang="en-US" dirty="0">
                    <a:latin typeface="メイリオ" panose="020B0604030504040204" pitchFamily="50" charset="-128"/>
                    <a:ea typeface="メイリオ" panose="020B0604030504040204" pitchFamily="50" charset="-128"/>
                  </a:rPr>
                  <a:t>ネットワークモデル</a:t>
                </a:r>
                <a:endParaRPr kumimoji="1"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ノード集合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𝑉</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とリンク集合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𝐸</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で</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構成される接続無向</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グラフ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𝐺</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を考える</a:t>
                </a:r>
                <a:endParaRPr lang="en-US" altLang="ja-JP" dirty="0">
                  <a:latin typeface="メイリオ" panose="020B0604030504040204" pitchFamily="50" charset="-128"/>
                  <a:ea typeface="メイリオ" panose="020B0604030504040204" pitchFamily="50" charset="-128"/>
                </a:endParaRPr>
              </a:p>
              <a:p>
                <a:pPr lvl="2"/>
                <a:r>
                  <a:rPr kumimoji="1" lang="ja-JP" altLang="en-US" dirty="0">
                    <a:latin typeface="メイリオ" panose="020B0604030504040204" pitchFamily="50" charset="-128"/>
                    <a:ea typeface="メイリオ" panose="020B0604030504040204" pitchFamily="50" charset="-128"/>
                  </a:rPr>
                  <a:t>単純化のため</a:t>
                </a:r>
                <a:endParaRPr kumimoji="1"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各リンク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𝑒</m:t>
                    </m:r>
                    <m:r>
                      <a:rPr lang="en-US" altLang="ja-JP" i="1" dirty="0" smtClean="0">
                        <a:latin typeface="Cambria Math" panose="02040503050406030204" pitchFamily="18" charset="0"/>
                        <a:ea typeface="Cambria Math" panose="02040503050406030204" pitchFamily="18" charset="0"/>
                      </a:rPr>
                      <m:t>∈</m:t>
                    </m:r>
                    <m:r>
                      <a:rPr lang="en-US" altLang="ja-JP" i="1" dirty="0" err="1" smtClean="0">
                        <a:latin typeface="Cambria Math" panose="02040503050406030204" pitchFamily="18" charset="0"/>
                        <a:ea typeface="メイリオ" panose="020B0604030504040204" pitchFamily="50" charset="-128"/>
                      </a:rPr>
                      <m:t>𝐸</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には</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非負の重み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𝑙</m:t>
                    </m:r>
                    <m:r>
                      <a:rPr lang="en-US" altLang="ja-JP" i="1" dirty="0">
                        <a:latin typeface="Cambria Math" panose="02040503050406030204" pitchFamily="18" charset="0"/>
                        <a:ea typeface="メイリオ" panose="020B0604030504040204" pitchFamily="50" charset="-128"/>
                      </a:rPr>
                      <m:t>(</m:t>
                    </m:r>
                    <m:r>
                      <a:rPr lang="en-US" altLang="ja-JP" i="1" dirty="0">
                        <a:latin typeface="Cambria Math" panose="02040503050406030204" pitchFamily="18" charset="0"/>
                        <a:ea typeface="メイリオ" panose="020B0604030504040204" pitchFamily="50" charset="-128"/>
                      </a:rPr>
                      <m:t>𝑒</m:t>
                    </m:r>
                    <m:r>
                      <a:rPr lang="en-US" altLang="ja-JP" i="1" dirty="0">
                        <a:latin typeface="Cambria Math" panose="02040503050406030204" pitchFamily="18" charset="0"/>
                        <a:ea typeface="メイリオ" panose="020B0604030504040204" pitchFamily="50" charset="-128"/>
                      </a:rPr>
                      <m:t>) </m:t>
                    </m:r>
                  </m:oMath>
                </a14:m>
                <a:r>
                  <a:rPr lang="ja-JP" altLang="en-US" dirty="0">
                    <a:latin typeface="メイリオ" panose="020B0604030504040204" pitchFamily="50" charset="-128"/>
                    <a:ea typeface="メイリオ" panose="020B0604030504040204" pitchFamily="50" charset="-128"/>
                  </a:rPr>
                  <a:t>と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𝑏</m:t>
                    </m:r>
                    <m:d>
                      <m:dPr>
                        <m:ctrlPr>
                          <a:rPr lang="en-US" altLang="ja-JP" i="1" dirty="0" smtClean="0">
                            <a:latin typeface="Cambria Math" panose="02040503050406030204" pitchFamily="18" charset="0"/>
                            <a:ea typeface="メイリオ" panose="020B0604030504040204" pitchFamily="50" charset="-128"/>
                          </a:rPr>
                        </m:ctrlPr>
                      </m:dPr>
                      <m:e>
                        <m:r>
                          <a:rPr lang="en-US" altLang="ja-JP" i="1" dirty="0">
                            <a:latin typeface="Cambria Math" panose="02040503050406030204" pitchFamily="18" charset="0"/>
                            <a:ea typeface="メイリオ" panose="020B0604030504040204" pitchFamily="50" charset="-128"/>
                          </a:rPr>
                          <m:t>𝑒</m:t>
                        </m:r>
                      </m:e>
                    </m:d>
                  </m:oMath>
                </a14:m>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が与えられている</a:t>
                </a:r>
                <a:endParaRPr lang="en-US" altLang="ja-JP" dirty="0">
                  <a:latin typeface="メイリオ" panose="020B0604030504040204" pitchFamily="50" charset="-128"/>
                  <a:ea typeface="メイリオ" panose="020B0604030504040204" pitchFamily="50" charset="-128"/>
                </a:endParaRPr>
              </a:p>
              <a:p>
                <a:pPr marL="457200" lvl="1" indent="0">
                  <a:buNone/>
                </a:pPr>
                <a:r>
                  <a:rPr lang="ja-JP" altLang="en-US" dirty="0">
                    <a:latin typeface="メイリオ" panose="020B0604030504040204" pitchFamily="50" charset="-128"/>
                    <a:ea typeface="メイリオ" panose="020B0604030504040204" pitchFamily="50" charset="-128"/>
                  </a:rPr>
                  <a:t>  </a:t>
                </a:r>
                <a:r>
                  <a:rPr lang="en-US" altLang="ja-JP" dirty="0">
                    <a:latin typeface="メイリオ" panose="020B0604030504040204" pitchFamily="50" charset="-128"/>
                    <a:ea typeface="メイリオ" panose="020B0604030504040204" pitchFamily="50" charset="-128"/>
                  </a:rPr>
                  <a:t>(</a:t>
                </a:r>
                <a14:m>
                  <m:oMath xmlns:m="http://schemas.openxmlformats.org/officeDocument/2006/math">
                    <m:r>
                      <a:rPr lang="en-US" altLang="ja-JP" i="1" dirty="0">
                        <a:latin typeface="Cambria Math" panose="02040503050406030204" pitchFamily="18" charset="0"/>
                        <a:ea typeface="メイリオ" panose="020B0604030504040204" pitchFamily="50" charset="-128"/>
                      </a:rPr>
                      <m:t>𝑙</m:t>
                    </m:r>
                    <m:r>
                      <a:rPr lang="en-US" altLang="ja-JP" i="1" dirty="0">
                        <a:latin typeface="Cambria Math" panose="02040503050406030204" pitchFamily="18" charset="0"/>
                        <a:ea typeface="メイリオ" panose="020B0604030504040204" pitchFamily="50" charset="-128"/>
                      </a:rPr>
                      <m:t>(</m:t>
                    </m:r>
                    <m:r>
                      <a:rPr lang="en-US" altLang="ja-JP" i="1" dirty="0">
                        <a:latin typeface="Cambria Math" panose="02040503050406030204" pitchFamily="18" charset="0"/>
                        <a:ea typeface="メイリオ" panose="020B0604030504040204" pitchFamily="50" charset="-128"/>
                      </a:rPr>
                      <m:t>𝑒</m:t>
                    </m:r>
                    <m:r>
                      <a:rPr lang="en-US" altLang="ja-JP" i="1" dirty="0">
                        <a:latin typeface="Cambria Math" panose="02040503050406030204" pitchFamily="18" charset="0"/>
                        <a:ea typeface="メイリオ" panose="020B0604030504040204" pitchFamily="50" charset="-128"/>
                      </a:rPr>
                      <m:t>) </m:t>
                    </m:r>
                  </m:oMath>
                </a14:m>
                <a:r>
                  <a:rPr lang="en-US" altLang="ja-JP" dirty="0">
                    <a:latin typeface="メイリオ" panose="020B0604030504040204" pitchFamily="50" charset="-128"/>
                    <a:ea typeface="メイリオ" panose="020B0604030504040204" pitchFamily="50" charset="-128"/>
                  </a:rPr>
                  <a:t>,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𝑏</m:t>
                    </m:r>
                    <m:d>
                      <m:dPr>
                        <m:ctrlPr>
                          <a:rPr lang="en-US" altLang="ja-JP" i="1" dirty="0">
                            <a:latin typeface="Cambria Math" panose="02040503050406030204" pitchFamily="18" charset="0"/>
                            <a:ea typeface="メイリオ" panose="020B0604030504040204" pitchFamily="50" charset="-128"/>
                          </a:rPr>
                        </m:ctrlPr>
                      </m:dPr>
                      <m:e>
                        <m:r>
                          <a:rPr lang="en-US" altLang="ja-JP" i="1" dirty="0">
                            <a:latin typeface="Cambria Math" panose="02040503050406030204" pitchFamily="18" charset="0"/>
                            <a:ea typeface="メイリオ" panose="020B0604030504040204" pitchFamily="50" charset="-128"/>
                          </a:rPr>
                          <m:t>𝑒</m:t>
                        </m:r>
                      </m:e>
                    </m:d>
                  </m:oMath>
                </a14:m>
                <a:r>
                  <a:rPr lang="en-US" altLang="ja-JP" dirty="0">
                    <a:latin typeface="メイリオ" panose="020B0604030504040204" pitchFamily="50" charset="-128"/>
                    <a:ea typeface="メイリオ" panose="020B0604030504040204" pitchFamily="50" charset="-128"/>
                  </a:rPr>
                  <a:t>)</a:t>
                </a:r>
              </a:p>
              <a:p>
                <a:pPr lvl="2"/>
                <a14:m>
                  <m:oMath xmlns:m="http://schemas.openxmlformats.org/officeDocument/2006/math">
                    <m:r>
                      <a:rPr lang="en-US" altLang="ja-JP" i="1" dirty="0">
                        <a:latin typeface="Cambria Math" panose="02040503050406030204" pitchFamily="18" charset="0"/>
                        <a:ea typeface="メイリオ" panose="020B0604030504040204" pitchFamily="50" charset="-128"/>
                      </a:rPr>
                      <m:t>𝑙</m:t>
                    </m:r>
                    <m:d>
                      <m:dPr>
                        <m:ctrlPr>
                          <a:rPr lang="en-US" altLang="ja-JP" i="1" dirty="0">
                            <a:latin typeface="Cambria Math" panose="02040503050406030204" pitchFamily="18" charset="0"/>
                            <a:ea typeface="メイリオ" panose="020B0604030504040204" pitchFamily="50" charset="-128"/>
                          </a:rPr>
                        </m:ctrlPr>
                      </m:dPr>
                      <m:e>
                        <m:r>
                          <a:rPr lang="en-US" altLang="ja-JP" i="1" dirty="0">
                            <a:latin typeface="Cambria Math" panose="02040503050406030204" pitchFamily="18" charset="0"/>
                            <a:ea typeface="メイリオ" panose="020B0604030504040204" pitchFamily="50" charset="-128"/>
                          </a:rPr>
                          <m:t>𝑒</m:t>
                        </m:r>
                      </m:e>
                    </m:d>
                  </m:oMath>
                </a14:m>
                <a:r>
                  <a:rPr kumimoji="1" lang="en-US" altLang="ja-JP" dirty="0">
                    <a:latin typeface="メイリオ" panose="020B0604030504040204" pitchFamily="50" charset="-128"/>
                    <a:ea typeface="メイリオ" panose="020B0604030504040204" pitchFamily="50" charset="-128"/>
                  </a:rPr>
                  <a:t>: </a:t>
                </a:r>
                <a:r>
                  <a:rPr kumimoji="1" lang="ja-JP" altLang="en-US" dirty="0">
                    <a:latin typeface="メイリオ" panose="020B0604030504040204" pitchFamily="50" charset="-128"/>
                    <a:ea typeface="メイリオ" panose="020B0604030504040204" pitchFamily="50" charset="-128"/>
                  </a:rPr>
                  <a:t>リンクの長さ</a:t>
                </a:r>
                <a:endParaRPr kumimoji="1" lang="en-US" altLang="ja-JP" dirty="0">
                  <a:latin typeface="メイリオ" panose="020B0604030504040204" pitchFamily="50" charset="-128"/>
                  <a:ea typeface="メイリオ" panose="020B0604030504040204" pitchFamily="50" charset="-128"/>
                </a:endParaRPr>
              </a:p>
              <a:p>
                <a:pPr lvl="2"/>
                <a14:m>
                  <m:oMath xmlns:m="http://schemas.openxmlformats.org/officeDocument/2006/math">
                    <m:r>
                      <a:rPr lang="en-US" altLang="ja-JP" i="1" dirty="0">
                        <a:latin typeface="Cambria Math" panose="02040503050406030204" pitchFamily="18" charset="0"/>
                        <a:ea typeface="メイリオ" panose="020B0604030504040204" pitchFamily="50" charset="-128"/>
                      </a:rPr>
                      <m:t>𝑏</m:t>
                    </m:r>
                    <m:d>
                      <m:dPr>
                        <m:ctrlPr>
                          <a:rPr lang="en-US" altLang="ja-JP" i="1" dirty="0">
                            <a:latin typeface="Cambria Math" panose="02040503050406030204" pitchFamily="18" charset="0"/>
                            <a:ea typeface="メイリオ" panose="020B0604030504040204" pitchFamily="50" charset="-128"/>
                          </a:rPr>
                        </m:ctrlPr>
                      </m:dPr>
                      <m:e>
                        <m:r>
                          <a:rPr lang="en-US" altLang="ja-JP" i="1" dirty="0">
                            <a:latin typeface="Cambria Math" panose="02040503050406030204" pitchFamily="18" charset="0"/>
                            <a:ea typeface="メイリオ" panose="020B0604030504040204" pitchFamily="50" charset="-128"/>
                          </a:rPr>
                          <m:t>𝑒</m:t>
                        </m:r>
                      </m:e>
                    </m:d>
                  </m:oMath>
                </a14:m>
                <a:r>
                  <a:rPr kumimoji="1" lang="en-US" altLang="ja-JP" dirty="0">
                    <a:latin typeface="メイリオ" panose="020B0604030504040204" pitchFamily="50" charset="-128"/>
                    <a:ea typeface="メイリオ" panose="020B0604030504040204" pitchFamily="50" charset="-128"/>
                  </a:rPr>
                  <a:t>: </a:t>
                </a:r>
                <a:r>
                  <a:rPr kumimoji="1" lang="ja-JP" altLang="en-US" dirty="0">
                    <a:latin typeface="メイリオ" panose="020B0604030504040204" pitchFamily="50" charset="-128"/>
                    <a:ea typeface="メイリオ" panose="020B0604030504040204" pitchFamily="50" charset="-128"/>
                  </a:rPr>
                  <a:t>リンクを通過できる</a:t>
                </a:r>
                <a:br>
                  <a:rPr kumimoji="1" lang="en-US" altLang="ja-JP" dirty="0">
                    <a:latin typeface="メイリオ" panose="020B0604030504040204" pitchFamily="50" charset="-128"/>
                    <a:ea typeface="メイリオ" panose="020B0604030504040204" pitchFamily="50" charset="-128"/>
                  </a:rPr>
                </a:br>
                <a:r>
                  <a:rPr kumimoji="1" lang="ja-JP" altLang="en-US" dirty="0">
                    <a:latin typeface="メイリオ" panose="020B0604030504040204" pitchFamily="50" charset="-128"/>
                    <a:ea typeface="メイリオ" panose="020B0604030504040204" pitchFamily="50" charset="-128"/>
                  </a:rPr>
                  <a:t>流量</a:t>
                </a:r>
                <a:endParaRPr kumimoji="1" lang="en-US" altLang="ja-JP" dirty="0">
                  <a:latin typeface="メイリオ" panose="020B0604030504040204" pitchFamily="50" charset="-128"/>
                  <a:ea typeface="メイリオ" panose="020B0604030504040204" pitchFamily="50" charset="-128"/>
                </a:endParaRPr>
              </a:p>
              <a:p>
                <a:pPr lvl="2"/>
                <a:endParaRPr kumimoji="1" lang="ja-JP" altLang="en-US" dirty="0">
                  <a:latin typeface="メイリオ" panose="020B0604030504040204" pitchFamily="50" charset="-128"/>
                  <a:ea typeface="メイリオ" panose="020B0604030504040204" pitchFamily="50" charset="-128"/>
                </a:endParaRPr>
              </a:p>
            </p:txBody>
          </p:sp>
        </mc:Choice>
        <mc:Fallback xmlns="">
          <p:sp>
            <p:nvSpPr>
              <p:cNvPr id="3" name="コンテンツ プレースホルダー 2">
                <a:extLst>
                  <a:ext uri="{FF2B5EF4-FFF2-40B4-BE49-F238E27FC236}">
                    <a16:creationId xmlns:a16="http://schemas.microsoft.com/office/drawing/2014/main" id="{05249583-C5BC-3540-92A5-7455FB0B19DF}"/>
                  </a:ext>
                </a:extLst>
              </p:cNvPr>
              <p:cNvSpPr>
                <a:spLocks noGrp="1" noRot="1" noChangeAspect="1" noMove="1" noResize="1" noEditPoints="1" noAdjustHandles="1" noChangeArrowheads="1" noChangeShapeType="1" noTextEdit="1"/>
              </p:cNvSpPr>
              <p:nvPr>
                <p:ph idx="1"/>
              </p:nvPr>
            </p:nvSpPr>
            <p:spPr>
              <a:xfrm>
                <a:off x="387248" y="1825625"/>
                <a:ext cx="7886700" cy="4351338"/>
              </a:xfrm>
              <a:blipFill>
                <a:blip r:embed="rId5"/>
                <a:stretch>
                  <a:fillRect l="-1392" t="-2521" b="-420"/>
                </a:stretch>
              </a:blipFill>
            </p:spPr>
            <p:txBody>
              <a:bodyPr/>
              <a:lstStyle/>
              <a:p>
                <a:r>
                  <a:rPr lang="ja-JP" altLang="en-US">
                    <a:noFill/>
                  </a:rPr>
                  <a:t> </a:t>
                </a:r>
              </a:p>
            </p:txBody>
          </p:sp>
        </mc:Fallback>
      </mc:AlternateContent>
      <p:pic>
        <p:nvPicPr>
          <p:cNvPr id="4" name="図 3">
            <a:extLst>
              <a:ext uri="{FF2B5EF4-FFF2-40B4-BE49-F238E27FC236}">
                <a16:creationId xmlns:a16="http://schemas.microsoft.com/office/drawing/2014/main" id="{C70C9352-9827-43D2-BFC2-7800E1E6A2E3}"/>
              </a:ext>
            </a:extLst>
          </p:cNvPr>
          <p:cNvPicPr>
            <a:picLocks noChangeAspect="1"/>
          </p:cNvPicPr>
          <p:nvPr/>
        </p:nvPicPr>
        <p:blipFill>
          <a:blip r:embed="rId6"/>
          <a:stretch>
            <a:fillRect/>
          </a:stretch>
        </p:blipFill>
        <p:spPr>
          <a:xfrm>
            <a:off x="4572000" y="2793737"/>
            <a:ext cx="4325373" cy="3808381"/>
          </a:xfrm>
          <a:prstGeom prst="rect">
            <a:avLst/>
          </a:prstGeom>
        </p:spPr>
      </p:pic>
      <p:pic>
        <p:nvPicPr>
          <p:cNvPr id="19" name="オーディオ 18">
            <a:hlinkClick r:id="" action="ppaction://media"/>
            <a:extLst>
              <a:ext uri="{FF2B5EF4-FFF2-40B4-BE49-F238E27FC236}">
                <a16:creationId xmlns:a16="http://schemas.microsoft.com/office/drawing/2014/main" id="{732AE57E-53B0-4D43-B31B-EFFFE84E95A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3440925592"/>
      </p:ext>
    </p:extLst>
  </p:cSld>
  <p:clrMapOvr>
    <a:masterClrMapping/>
  </p:clrMapOvr>
  <mc:AlternateContent xmlns:mc="http://schemas.openxmlformats.org/markup-compatibility/2006" xmlns:p14="http://schemas.microsoft.com/office/powerpoint/2010/main">
    <mc:Choice Requires="p14">
      <p:transition spd="slow" p14:dur="2000" advTm="64268"/>
    </mc:Choice>
    <mc:Fallback xmlns="">
      <p:transition spd="slow" advTm="642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BF2F6A5-CB81-434A-8B6A-C9F24FA745C3}"/>
              </a:ext>
            </a:extLst>
          </p:cNvPr>
          <p:cNvSpPr>
            <a:spLocks noGrp="1"/>
          </p:cNvSpPr>
          <p:nvPr>
            <p:ph type="title"/>
          </p:nvPr>
        </p:nvSpPr>
        <p:spPr/>
        <p:txBody>
          <a:bodyPr/>
          <a:lstStyle/>
          <a:p>
            <a:r>
              <a:rPr kumimoji="1" lang="ja-JP" altLang="en-US">
                <a:latin typeface="メイリオ" panose="020B0604030504040204" pitchFamily="50" charset="-128"/>
                <a:ea typeface="メイリオ" panose="020B0604030504040204" pitchFamily="50" charset="-128"/>
              </a:rPr>
              <a:t>最短路</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F01F8E06-213E-8B4F-92DD-91A43AD55080}"/>
                  </a:ext>
                </a:extLst>
              </p:cNvPr>
              <p:cNvSpPr>
                <a:spLocks noGrp="1"/>
              </p:cNvSpPr>
              <p:nvPr>
                <p:ph idx="1"/>
              </p:nvPr>
            </p:nvSpPr>
            <p:spPr>
              <a:xfrm>
                <a:off x="628650" y="1825624"/>
                <a:ext cx="7886700" cy="4776493"/>
              </a:xfrm>
            </p:spPr>
            <p:txBody>
              <a:bodyPr>
                <a:normAutofit lnSpcReduction="10000"/>
              </a:bodyPr>
              <a:lstStyle/>
              <a:p>
                <a:r>
                  <a:rPr kumimoji="1" lang="ja-JP" altLang="en-US" dirty="0">
                    <a:latin typeface="メイリオ" panose="020B0604030504040204" pitchFamily="50" charset="-128"/>
                    <a:ea typeface="メイリオ" panose="020B0604030504040204" pitchFamily="50" charset="-128"/>
                  </a:rPr>
                  <a:t>あるノード </a:t>
                </a:r>
                <a14:m>
                  <m:oMath xmlns:m="http://schemas.openxmlformats.org/officeDocument/2006/math">
                    <m:r>
                      <a:rPr kumimoji="1" lang="en-US" altLang="ja-JP" i="1" dirty="0" smtClean="0">
                        <a:latin typeface="Cambria Math" panose="02040503050406030204" pitchFamily="18" charset="0"/>
                        <a:ea typeface="メイリオ" panose="020B0604030504040204" pitchFamily="50" charset="-128"/>
                      </a:rPr>
                      <m:t>𝑠</m:t>
                    </m:r>
                  </m:oMath>
                </a14:m>
                <a:r>
                  <a:rPr kumimoji="1" lang="en-US" altLang="ja-JP" dirty="0">
                    <a:latin typeface="メイリオ" panose="020B0604030504040204" pitchFamily="50" charset="-128"/>
                    <a:ea typeface="メイリオ" panose="020B0604030504040204" pitchFamily="50" charset="-128"/>
                  </a:rPr>
                  <a:t> </a:t>
                </a:r>
                <a:r>
                  <a:rPr kumimoji="1" lang="ja-JP" altLang="en-US" dirty="0">
                    <a:latin typeface="メイリオ" panose="020B0604030504040204" pitchFamily="50" charset="-128"/>
                    <a:ea typeface="メイリオ" panose="020B0604030504040204" pitchFamily="50" charset="-128"/>
                  </a:rPr>
                  <a:t>からノード </a:t>
                </a:r>
                <a14:m>
                  <m:oMath xmlns:m="http://schemas.openxmlformats.org/officeDocument/2006/math">
                    <m:r>
                      <a:rPr kumimoji="1" lang="en-US" altLang="ja-JP" i="1" dirty="0" smtClean="0">
                        <a:latin typeface="Cambria Math" panose="02040503050406030204" pitchFamily="18" charset="0"/>
                        <a:ea typeface="メイリオ" panose="020B0604030504040204" pitchFamily="50" charset="-128"/>
                      </a:rPr>
                      <m:t>𝑑</m:t>
                    </m:r>
                  </m:oMath>
                </a14:m>
                <a:r>
                  <a:rPr kumimoji="1" lang="en-US" altLang="ja-JP" dirty="0">
                    <a:latin typeface="メイリオ" panose="020B0604030504040204" pitchFamily="50" charset="-128"/>
                    <a:ea typeface="メイリオ" panose="020B0604030504040204" pitchFamily="50" charset="-128"/>
                  </a:rPr>
                  <a:t> </a:t>
                </a:r>
                <a:r>
                  <a:rPr kumimoji="1" lang="ja-JP" altLang="en-US" dirty="0" err="1">
                    <a:latin typeface="メイリオ" panose="020B0604030504040204" pitchFamily="50" charset="-128"/>
                    <a:ea typeface="メイリオ" panose="020B0604030504040204" pitchFamily="50" charset="-128"/>
                  </a:rPr>
                  <a:t>への</a:t>
                </a:r>
                <a:r>
                  <a:rPr kumimoji="1" lang="ja-JP" altLang="en-US" dirty="0">
                    <a:latin typeface="メイリオ" panose="020B0604030504040204" pitchFamily="50" charset="-128"/>
                    <a:ea typeface="メイリオ" panose="020B0604030504040204" pitchFamily="50" charset="-128"/>
                  </a:rPr>
                  <a:t>経路のうち，最も距離が短くなる経路</a:t>
                </a:r>
                <a:endParaRPr kumimoji="1"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距離：ノード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𝑠</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から</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ノード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𝑑</m:t>
                    </m:r>
                  </m:oMath>
                </a14:m>
                <a:r>
                  <a:rPr lang="en-US" altLang="ja-JP" dirty="0">
                    <a:latin typeface="メイリオ" panose="020B0604030504040204" pitchFamily="50" charset="-128"/>
                    <a:ea typeface="メイリオ" panose="020B0604030504040204" pitchFamily="50" charset="-128"/>
                  </a:rPr>
                  <a:t> </a:t>
                </a:r>
                <a:r>
                  <a:rPr lang="ja-JP" altLang="en-US" dirty="0" err="1">
                    <a:latin typeface="メイリオ" panose="020B0604030504040204" pitchFamily="50" charset="-128"/>
                    <a:ea typeface="メイリオ" panose="020B0604030504040204" pitchFamily="50" charset="-128"/>
                  </a:rPr>
                  <a:t>への</a:t>
                </a:r>
                <a:r>
                  <a:rPr lang="ja-JP" altLang="en-US" dirty="0">
                    <a:latin typeface="メイリオ" panose="020B0604030504040204" pitchFamily="50" charset="-128"/>
                    <a:ea typeface="メイリオ" panose="020B0604030504040204" pitchFamily="50" charset="-128"/>
                  </a:rPr>
                  <a:t>経路に</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ついて</a:t>
                </a:r>
                <a14:m>
                  <m:oMath xmlns:m="http://schemas.openxmlformats.org/officeDocument/2006/math">
                    <m:r>
                      <a:rPr lang="en-US" altLang="ja-JP" b="0" i="0" dirty="0" smtClean="0">
                        <a:latin typeface="Cambria Math" panose="02040503050406030204" pitchFamily="18" charset="0"/>
                        <a:ea typeface="メイリオ" panose="020B0604030504040204" pitchFamily="50" charset="-128"/>
                      </a:rPr>
                      <m:t> </m:t>
                    </m:r>
                    <m:r>
                      <a:rPr lang="en-US" altLang="ja-JP" i="1" dirty="0">
                        <a:latin typeface="Cambria Math" panose="02040503050406030204" pitchFamily="18" charset="0"/>
                        <a:ea typeface="メイリオ" panose="020B0604030504040204" pitchFamily="50" charset="-128"/>
                      </a:rPr>
                      <m:t>𝑙</m:t>
                    </m:r>
                    <m:r>
                      <a:rPr lang="en-US" altLang="ja-JP" i="1" dirty="0">
                        <a:latin typeface="Cambria Math" panose="02040503050406030204" pitchFamily="18" charset="0"/>
                        <a:ea typeface="メイリオ" panose="020B0604030504040204" pitchFamily="50" charset="-128"/>
                      </a:rPr>
                      <m:t>(</m:t>
                    </m:r>
                    <m:r>
                      <a:rPr lang="en-US" altLang="ja-JP" i="1" dirty="0">
                        <a:latin typeface="Cambria Math" panose="02040503050406030204" pitchFamily="18" charset="0"/>
                        <a:ea typeface="メイリオ" panose="020B0604030504040204" pitchFamily="50" charset="-128"/>
                      </a:rPr>
                      <m:t>𝑒</m:t>
                    </m:r>
                    <m:r>
                      <a:rPr lang="en-US" altLang="ja-JP" i="1" dirty="0">
                        <a:latin typeface="Cambria Math" panose="02040503050406030204" pitchFamily="18" charset="0"/>
                        <a:ea typeface="メイリオ" panose="020B0604030504040204" pitchFamily="50" charset="-128"/>
                      </a:rPr>
                      <m:t>) </m:t>
                    </m:r>
                  </m:oMath>
                </a14:m>
                <a:r>
                  <a:rPr kumimoji="1" lang="ja-JP" altLang="en-US" dirty="0">
                    <a:latin typeface="メイリオ" panose="020B0604030504040204" pitchFamily="50" charset="-128"/>
                    <a:ea typeface="メイリオ" panose="020B0604030504040204" pitchFamily="50" charset="-128"/>
                  </a:rPr>
                  <a:t>の総和</a:t>
                </a:r>
                <a:endParaRPr kumimoji="1" lang="en-US" altLang="ja-JP" dirty="0">
                  <a:latin typeface="メイリオ" panose="020B0604030504040204" pitchFamily="50" charset="-128"/>
                  <a:ea typeface="メイリオ" panose="020B0604030504040204" pitchFamily="50" charset="-128"/>
                </a:endParaRPr>
              </a:p>
              <a:p>
                <a:pPr lvl="1"/>
                <a:endParaRPr lang="en-US" altLang="ja-JP" dirty="0">
                  <a:latin typeface="メイリオ" panose="020B0604030504040204" pitchFamily="50" charset="-128"/>
                  <a:ea typeface="メイリオ" panose="020B0604030504040204" pitchFamily="50" charset="-128"/>
                </a:endParaRPr>
              </a:p>
              <a:p>
                <a:r>
                  <a:rPr kumimoji="1" lang="ja-JP" altLang="en-US" dirty="0">
                    <a:latin typeface="メイリオ" panose="020B0604030504040204" pitchFamily="50" charset="-128"/>
                    <a:ea typeface="メイリオ" panose="020B0604030504040204" pitchFamily="50" charset="-128"/>
                  </a:rPr>
                  <a:t>例：ノード</a:t>
                </a:r>
                <a:r>
                  <a:rPr kumimoji="1" lang="en-US" altLang="ja-JP" dirty="0">
                    <a:latin typeface="メイリオ" panose="020B0604030504040204" pitchFamily="50" charset="-128"/>
                    <a:ea typeface="メイリオ" panose="020B0604030504040204" pitchFamily="50" charset="-128"/>
                  </a:rPr>
                  <a:t>1</a:t>
                </a:r>
                <a:r>
                  <a:rPr kumimoji="1" lang="ja-JP" altLang="en-US" dirty="0">
                    <a:latin typeface="メイリオ" panose="020B0604030504040204" pitchFamily="50" charset="-128"/>
                    <a:ea typeface="メイリオ" panose="020B0604030504040204" pitchFamily="50" charset="-128"/>
                  </a:rPr>
                  <a:t>から</a:t>
                </a:r>
                <a:br>
                  <a:rPr kumimoji="1" lang="en-US" altLang="ja-JP" dirty="0">
                    <a:latin typeface="メイリオ" panose="020B0604030504040204" pitchFamily="50" charset="-128"/>
                    <a:ea typeface="メイリオ" panose="020B0604030504040204" pitchFamily="50" charset="-128"/>
                  </a:rPr>
                </a:br>
                <a:r>
                  <a:rPr kumimoji="1" lang="ja-JP" altLang="en-US" dirty="0">
                    <a:latin typeface="メイリオ" panose="020B0604030504040204" pitchFamily="50" charset="-128"/>
                    <a:ea typeface="メイリオ" panose="020B0604030504040204" pitchFamily="50" charset="-128"/>
                  </a:rPr>
                  <a:t>ノード</a:t>
                </a:r>
                <a:r>
                  <a:rPr kumimoji="1" lang="en-US" altLang="ja-JP" dirty="0">
                    <a:latin typeface="メイリオ" panose="020B0604030504040204" pitchFamily="50" charset="-128"/>
                    <a:ea typeface="メイリオ" panose="020B0604030504040204" pitchFamily="50" charset="-128"/>
                  </a:rPr>
                  <a:t>5</a:t>
                </a:r>
                <a:r>
                  <a:rPr kumimoji="1" lang="ja-JP" altLang="en-US" dirty="0" err="1">
                    <a:latin typeface="メイリオ" panose="020B0604030504040204" pitchFamily="50" charset="-128"/>
                    <a:ea typeface="メイリオ" panose="020B0604030504040204" pitchFamily="50" charset="-128"/>
                  </a:rPr>
                  <a:t>への</a:t>
                </a:r>
                <a:r>
                  <a:rPr kumimoji="1" lang="ja-JP" altLang="en-US" dirty="0">
                    <a:latin typeface="メイリオ" panose="020B0604030504040204" pitchFamily="50" charset="-128"/>
                    <a:ea typeface="メイリオ" panose="020B0604030504040204" pitchFamily="50" charset="-128"/>
                  </a:rPr>
                  <a:t>最短路</a:t>
                </a:r>
                <a:endParaRPr kumimoji="1" lang="en-US" altLang="ja-JP" dirty="0">
                  <a:latin typeface="メイリオ" panose="020B0604030504040204" pitchFamily="50" charset="-128"/>
                  <a:ea typeface="メイリオ" panose="020B0604030504040204" pitchFamily="50" charset="-128"/>
                </a:endParaRPr>
              </a:p>
              <a:p>
                <a:pPr lvl="1"/>
                <a:r>
                  <a:rPr kumimoji="1" lang="en-US" altLang="ja-JP" dirty="0">
                    <a:latin typeface="メイリオ" panose="020B0604030504040204" pitchFamily="50" charset="-128"/>
                    <a:ea typeface="メイリオ" panose="020B0604030504040204" pitchFamily="50" charset="-128"/>
                  </a:rPr>
                  <a:t>1-2-4-5 (</a:t>
                </a:r>
                <a:r>
                  <a:rPr kumimoji="1" lang="ja-JP" altLang="en-US" dirty="0">
                    <a:latin typeface="メイリオ" panose="020B0604030504040204" pitchFamily="50" charset="-128"/>
                    <a:ea typeface="メイリオ" panose="020B0604030504040204" pitchFamily="50" charset="-128"/>
                  </a:rPr>
                  <a:t>距離</a:t>
                </a:r>
                <a:r>
                  <a:rPr kumimoji="1" lang="en-US" altLang="ja-JP" dirty="0">
                    <a:latin typeface="メイリオ" panose="020B0604030504040204" pitchFamily="50" charset="-128"/>
                    <a:ea typeface="メイリオ" panose="020B0604030504040204" pitchFamily="50" charset="-128"/>
                  </a:rPr>
                  <a:t>: 9)</a:t>
                </a:r>
              </a:p>
              <a:p>
                <a:pPr lvl="1"/>
                <a:endParaRPr lang="en-US" altLang="ja-JP" dirty="0">
                  <a:latin typeface="メイリオ" panose="020B0604030504040204" pitchFamily="50" charset="-128"/>
                  <a:ea typeface="メイリオ" panose="020B0604030504040204" pitchFamily="50" charset="-128"/>
                </a:endParaRPr>
              </a:p>
              <a:p>
                <a:r>
                  <a:rPr kumimoji="1" lang="ja-JP" altLang="en-US" dirty="0">
                    <a:latin typeface="メイリオ" panose="020B0604030504040204" pitchFamily="50" charset="-128"/>
                    <a:ea typeface="メイリオ" panose="020B0604030504040204" pitchFamily="50" charset="-128"/>
                  </a:rPr>
                  <a:t>最短路</a:t>
                </a:r>
                <a:r>
                  <a:rPr kumimoji="1" lang="en-US" altLang="ja-JP" dirty="0">
                    <a:latin typeface="メイリオ" panose="020B0604030504040204" pitchFamily="50" charset="-128"/>
                    <a:ea typeface="メイリオ" panose="020B0604030504040204" pitchFamily="50" charset="-128"/>
                  </a:rPr>
                  <a:t>: Dijkstra</a:t>
                </a:r>
                <a:br>
                  <a:rPr kumimoji="1" lang="en-US" altLang="ja-JP" dirty="0">
                    <a:latin typeface="メイリオ" panose="020B0604030504040204" pitchFamily="50" charset="-128"/>
                    <a:ea typeface="メイリオ" panose="020B0604030504040204" pitchFamily="50" charset="-128"/>
                  </a:rPr>
                </a:br>
                <a:r>
                  <a:rPr kumimoji="1" lang="ja-JP" altLang="en-US" dirty="0">
                    <a:latin typeface="メイリオ" panose="020B0604030504040204" pitchFamily="50" charset="-128"/>
                    <a:ea typeface="メイリオ" panose="020B0604030504040204" pitchFamily="50" charset="-128"/>
                  </a:rPr>
                  <a:t>アルゴリズム</a:t>
                </a:r>
                <a:endParaRPr kumimoji="1" lang="en-US" altLang="ja-JP" dirty="0">
                  <a:latin typeface="メイリオ" panose="020B0604030504040204" pitchFamily="50" charset="-128"/>
                  <a:ea typeface="メイリオ" panose="020B0604030504040204" pitchFamily="50" charset="-128"/>
                </a:endParaRPr>
              </a:p>
              <a:p>
                <a:pPr lvl="1"/>
                <a:endParaRPr kumimoji="1" lang="ja-JP" altLang="en-US" dirty="0">
                  <a:latin typeface="メイリオ" panose="020B0604030504040204" pitchFamily="50" charset="-128"/>
                  <a:ea typeface="メイリオ" panose="020B0604030504040204" pitchFamily="50" charset="-128"/>
                </a:endParaRPr>
              </a:p>
            </p:txBody>
          </p:sp>
        </mc:Choice>
        <mc:Fallback xmlns="">
          <p:sp>
            <p:nvSpPr>
              <p:cNvPr id="3" name="コンテンツ プレースホルダー 2">
                <a:extLst>
                  <a:ext uri="{FF2B5EF4-FFF2-40B4-BE49-F238E27FC236}">
                    <a16:creationId xmlns:a16="http://schemas.microsoft.com/office/drawing/2014/main" id="{F01F8E06-213E-8B4F-92DD-91A43AD55080}"/>
                  </a:ext>
                </a:extLst>
              </p:cNvPr>
              <p:cNvSpPr>
                <a:spLocks noGrp="1" noRot="1" noChangeAspect="1" noMove="1" noResize="1" noEditPoints="1" noAdjustHandles="1" noChangeArrowheads="1" noChangeShapeType="1" noTextEdit="1"/>
              </p:cNvSpPr>
              <p:nvPr>
                <p:ph idx="1"/>
              </p:nvPr>
            </p:nvSpPr>
            <p:spPr>
              <a:xfrm>
                <a:off x="628650" y="1825624"/>
                <a:ext cx="7886700" cy="4776493"/>
              </a:xfrm>
              <a:blipFill>
                <a:blip r:embed="rId5"/>
                <a:stretch>
                  <a:fillRect l="-1391" t="-2679"/>
                </a:stretch>
              </a:blipFill>
            </p:spPr>
            <p:txBody>
              <a:bodyPr/>
              <a:lstStyle/>
              <a:p>
                <a:r>
                  <a:rPr lang="ja-JP" altLang="en-US">
                    <a:noFill/>
                  </a:rPr>
                  <a:t> </a:t>
                </a:r>
              </a:p>
            </p:txBody>
          </p:sp>
        </mc:Fallback>
      </mc:AlternateContent>
      <p:pic>
        <p:nvPicPr>
          <p:cNvPr id="4" name="図 3">
            <a:extLst>
              <a:ext uri="{FF2B5EF4-FFF2-40B4-BE49-F238E27FC236}">
                <a16:creationId xmlns:a16="http://schemas.microsoft.com/office/drawing/2014/main" id="{B581DE50-9358-4E2D-AD8A-AE157E415598}"/>
              </a:ext>
            </a:extLst>
          </p:cNvPr>
          <p:cNvPicPr>
            <a:picLocks noChangeAspect="1"/>
          </p:cNvPicPr>
          <p:nvPr/>
        </p:nvPicPr>
        <p:blipFill>
          <a:blip r:embed="rId6"/>
          <a:stretch>
            <a:fillRect/>
          </a:stretch>
        </p:blipFill>
        <p:spPr>
          <a:xfrm>
            <a:off x="4572000" y="2793737"/>
            <a:ext cx="4325373" cy="3808381"/>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7">
            <p14:nvContentPartPr>
              <p14:cNvPr id="7" name="インク 6">
                <a:extLst>
                  <a:ext uri="{FF2B5EF4-FFF2-40B4-BE49-F238E27FC236}">
                    <a16:creationId xmlns:a16="http://schemas.microsoft.com/office/drawing/2014/main" id="{38A6571E-9F40-48CD-AB39-38C3DEA35F3F}"/>
                  </a:ext>
                </a:extLst>
              </p14:cNvPr>
              <p14:cNvContentPartPr/>
              <p14:nvPr>
                <p:extLst>
                  <p:ext uri="{42D2F446-02D8-4167-A562-619A0277C38B}">
                    <p15:isNarration xmlns:p15="http://schemas.microsoft.com/office/powerpoint/2012/main" val="1"/>
                  </p:ext>
                </p:extLst>
              </p14:nvPr>
            </p14:nvContentPartPr>
            <p14:xfrm>
              <a:off x="4577760" y="3055680"/>
              <a:ext cx="3073680" cy="1703160"/>
            </p14:xfrm>
          </p:contentPart>
        </mc:Choice>
        <mc:Fallback xmlns="">
          <p:pic>
            <p:nvPicPr>
              <p:cNvPr id="7" name="インク 6">
                <a:extLst>
                  <a:ext uri="{FF2B5EF4-FFF2-40B4-BE49-F238E27FC236}">
                    <a16:creationId xmlns:a16="http://schemas.microsoft.com/office/drawing/2014/main" id="{38A6571E-9F40-48CD-AB39-38C3DEA35F3F}"/>
                  </a:ext>
                </a:extLst>
              </p:cNvPr>
              <p:cNvPicPr>
                <a:picLocks noGrp="1" noRot="1" noChangeAspect="1" noMove="1" noResize="1" noEditPoints="1" noAdjustHandles="1" noChangeArrowheads="1" noChangeShapeType="1"/>
              </p:cNvPicPr>
              <p:nvPr/>
            </p:nvPicPr>
            <p:blipFill>
              <a:blip r:embed="rId8"/>
              <a:stretch>
                <a:fillRect/>
              </a:stretch>
            </p:blipFill>
            <p:spPr>
              <a:xfrm>
                <a:off x="4568400" y="3046320"/>
                <a:ext cx="3092400" cy="1721880"/>
              </a:xfrm>
              <a:prstGeom prst="rect">
                <a:avLst/>
              </a:prstGeom>
            </p:spPr>
          </p:pic>
        </mc:Fallback>
      </mc:AlternateContent>
      <p:pic>
        <p:nvPicPr>
          <p:cNvPr id="8" name="オーディオ 7">
            <a:hlinkClick r:id="" action="ppaction://media"/>
            <a:extLst>
              <a:ext uri="{FF2B5EF4-FFF2-40B4-BE49-F238E27FC236}">
                <a16:creationId xmlns:a16="http://schemas.microsoft.com/office/drawing/2014/main" id="{27C85EF3-7588-4DAE-AB26-2169294F228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2702808194"/>
      </p:ext>
    </p:extLst>
  </p:cSld>
  <p:clrMapOvr>
    <a:masterClrMapping/>
  </p:clrMapOvr>
  <mc:AlternateContent xmlns:mc="http://schemas.openxmlformats.org/markup-compatibility/2006" xmlns:p14="http://schemas.microsoft.com/office/powerpoint/2010/main">
    <mc:Choice Requires="p14">
      <p:transition spd="slow" p14:dur="2000" advTm="123868"/>
    </mc:Choice>
    <mc:Fallback xmlns="">
      <p:transition spd="slow" advTm="123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59"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md type="call" cmd="playFrom(0.0)">
                                      <p:cBhvr>
                                        <p:cTn id="9"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BF2F6A5-CB81-434A-8B6A-C9F24FA745C3}"/>
              </a:ext>
            </a:extLst>
          </p:cNvPr>
          <p:cNvSpPr>
            <a:spLocks noGrp="1"/>
          </p:cNvSpPr>
          <p:nvPr>
            <p:ph type="title"/>
          </p:nvPr>
        </p:nvSpPr>
        <p:spPr>
          <a:xfrm>
            <a:off x="628650" y="500062"/>
            <a:ext cx="7886700" cy="1325563"/>
          </a:xfrm>
        </p:spPr>
        <p:txBody>
          <a:bodyPr/>
          <a:lstStyle/>
          <a:p>
            <a:r>
              <a:rPr kumimoji="1" lang="ja-JP" altLang="en-US" dirty="0">
                <a:latin typeface="メイリオ" panose="020B0604030504040204" pitchFamily="50" charset="-128"/>
                <a:ea typeface="メイリオ" panose="020B0604030504040204" pitchFamily="50" charset="-128"/>
              </a:rPr>
              <a:t>最小ホップ経路</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F01F8E06-213E-8B4F-92DD-91A43AD55080}"/>
                  </a:ext>
                </a:extLst>
              </p:cNvPr>
              <p:cNvSpPr>
                <a:spLocks noGrp="1"/>
              </p:cNvSpPr>
              <p:nvPr>
                <p:ph idx="1"/>
              </p:nvPr>
            </p:nvSpPr>
            <p:spPr>
              <a:xfrm>
                <a:off x="628650" y="1825625"/>
                <a:ext cx="7886700" cy="4351338"/>
              </a:xfrm>
            </p:spPr>
            <p:txBody>
              <a:bodyPr>
                <a:normAutofit/>
              </a:bodyPr>
              <a:lstStyle/>
              <a:p>
                <a:r>
                  <a:rPr kumimoji="1" lang="ja-JP" altLang="en-US" dirty="0">
                    <a:latin typeface="メイリオ" panose="020B0604030504040204" pitchFamily="50" charset="-128"/>
                    <a:ea typeface="メイリオ" panose="020B0604030504040204" pitchFamily="50" charset="-128"/>
                  </a:rPr>
                  <a:t>すべてのリンクについて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𝑙</m:t>
                    </m:r>
                    <m:d>
                      <m:dPr>
                        <m:ctrlPr>
                          <a:rPr lang="en-US" altLang="ja-JP" i="1" dirty="0">
                            <a:latin typeface="Cambria Math" panose="02040503050406030204" pitchFamily="18" charset="0"/>
                            <a:ea typeface="メイリオ" panose="020B0604030504040204" pitchFamily="50" charset="-128"/>
                          </a:rPr>
                        </m:ctrlPr>
                      </m:dPr>
                      <m:e>
                        <m:r>
                          <a:rPr lang="en-US" altLang="ja-JP" i="1" dirty="0">
                            <a:latin typeface="Cambria Math" panose="02040503050406030204" pitchFamily="18" charset="0"/>
                            <a:ea typeface="メイリオ" panose="020B0604030504040204" pitchFamily="50" charset="-128"/>
                          </a:rPr>
                          <m:t>𝑒</m:t>
                        </m:r>
                      </m:e>
                    </m:d>
                    <m:r>
                      <a:rPr lang="en-US" altLang="ja-JP" b="0" i="1" dirty="0" smtClean="0">
                        <a:latin typeface="Cambria Math" panose="02040503050406030204" pitchFamily="18" charset="0"/>
                        <a:ea typeface="メイリオ" panose="020B0604030504040204" pitchFamily="50" charset="-128"/>
                      </a:rPr>
                      <m:t>=</m:t>
                    </m:r>
                    <m:r>
                      <a:rPr lang="en-US" altLang="ja-JP" b="0" i="1" dirty="0" smtClean="0">
                        <a:latin typeface="Cambria Math" panose="02040503050406030204" pitchFamily="18" charset="0"/>
                        <a:ea typeface="メイリオ" panose="020B0604030504040204" pitchFamily="50" charset="-128"/>
                      </a:rPr>
                      <m:t>1</m:t>
                    </m:r>
                    <m:r>
                      <a:rPr lang="en-US" altLang="ja-JP" i="1" dirty="0">
                        <a:latin typeface="Cambria Math" panose="02040503050406030204" pitchFamily="18" charset="0"/>
                        <a:ea typeface="メイリオ" panose="020B0604030504040204" pitchFamily="50" charset="-128"/>
                      </a:rPr>
                      <m:t> </m:t>
                    </m:r>
                  </m:oMath>
                </a14:m>
                <a:r>
                  <a:rPr kumimoji="1" lang="ja-JP" altLang="en-US" dirty="0">
                    <a:latin typeface="メイリオ" panose="020B0604030504040204" pitchFamily="50" charset="-128"/>
                    <a:ea typeface="メイリオ" panose="020B0604030504040204" pitchFamily="50" charset="-128"/>
                  </a:rPr>
                  <a:t>であるときの</a:t>
                </a:r>
                <a:r>
                  <a:rPr lang="ja-JP" altLang="en-US" dirty="0">
                    <a:latin typeface="メイリオ" panose="020B0604030504040204" pitchFamily="50" charset="-128"/>
                    <a:ea typeface="メイリオ" panose="020B0604030504040204" pitchFamily="50" charset="-128"/>
                  </a:rPr>
                  <a:t>最短路</a:t>
                </a:r>
                <a:endParaRPr kumimoji="1" lang="en-US" altLang="ja-JP" dirty="0">
                  <a:latin typeface="メイリオ" panose="020B0604030504040204" pitchFamily="50" charset="-128"/>
                  <a:ea typeface="メイリオ" panose="020B0604030504040204" pitchFamily="50" charset="-128"/>
                </a:endParaRPr>
              </a:p>
              <a:p>
                <a:r>
                  <a:rPr kumimoji="1" lang="ja-JP" altLang="en-US" dirty="0">
                    <a:latin typeface="メイリオ" panose="020B0604030504040204" pitchFamily="50" charset="-128"/>
                    <a:ea typeface="メイリオ" panose="020B0604030504040204" pitchFamily="50" charset="-128"/>
                  </a:rPr>
                  <a:t>例：ノード</a:t>
                </a:r>
                <a:r>
                  <a:rPr kumimoji="1" lang="en-US" altLang="ja-JP" dirty="0">
                    <a:latin typeface="メイリオ" panose="020B0604030504040204" pitchFamily="50" charset="-128"/>
                    <a:ea typeface="メイリオ" panose="020B0604030504040204" pitchFamily="50" charset="-128"/>
                  </a:rPr>
                  <a:t>1</a:t>
                </a:r>
                <a:r>
                  <a:rPr kumimoji="1" lang="ja-JP" altLang="en-US" dirty="0">
                    <a:latin typeface="メイリオ" panose="020B0604030504040204" pitchFamily="50" charset="-128"/>
                    <a:ea typeface="メイリオ" panose="020B0604030504040204" pitchFamily="50" charset="-128"/>
                  </a:rPr>
                  <a:t>から</a:t>
                </a:r>
                <a:br>
                  <a:rPr kumimoji="1" lang="en-US" altLang="ja-JP" dirty="0">
                    <a:latin typeface="メイリオ" panose="020B0604030504040204" pitchFamily="50" charset="-128"/>
                    <a:ea typeface="メイリオ" panose="020B0604030504040204" pitchFamily="50" charset="-128"/>
                  </a:rPr>
                </a:br>
                <a:r>
                  <a:rPr kumimoji="1" lang="ja-JP" altLang="en-US" dirty="0">
                    <a:latin typeface="メイリオ" panose="020B0604030504040204" pitchFamily="50" charset="-128"/>
                    <a:ea typeface="メイリオ" panose="020B0604030504040204" pitchFamily="50" charset="-128"/>
                  </a:rPr>
                  <a:t>ノード</a:t>
                </a:r>
                <a:r>
                  <a:rPr kumimoji="1" lang="en-US" altLang="ja-JP" dirty="0">
                    <a:latin typeface="メイリオ" panose="020B0604030504040204" pitchFamily="50" charset="-128"/>
                    <a:ea typeface="メイリオ" panose="020B0604030504040204" pitchFamily="50" charset="-128"/>
                  </a:rPr>
                  <a:t>5</a:t>
                </a:r>
                <a:r>
                  <a:rPr kumimoji="1" lang="ja-JP" altLang="en-US" dirty="0" err="1">
                    <a:latin typeface="メイリオ" panose="020B0604030504040204" pitchFamily="50" charset="-128"/>
                    <a:ea typeface="メイリオ" panose="020B0604030504040204" pitchFamily="50" charset="-128"/>
                  </a:rPr>
                  <a:t>への</a:t>
                </a:r>
                <a:r>
                  <a:rPr lang="ja-JP" altLang="en-US" dirty="0">
                    <a:latin typeface="メイリオ" panose="020B0604030504040204" pitchFamily="50" charset="-128"/>
                    <a:ea typeface="メイリオ" panose="020B0604030504040204" pitchFamily="50" charset="-128"/>
                  </a:rPr>
                  <a:t>最小</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ホップ経路</a:t>
                </a:r>
                <a:endParaRPr kumimoji="1" lang="en-US" altLang="ja-JP" dirty="0">
                  <a:latin typeface="メイリオ" panose="020B0604030504040204" pitchFamily="50" charset="-128"/>
                  <a:ea typeface="メイリオ" panose="020B0604030504040204" pitchFamily="50" charset="-128"/>
                </a:endParaRPr>
              </a:p>
              <a:p>
                <a:pPr lvl="1"/>
                <a:r>
                  <a:rPr kumimoji="1" lang="en-US" altLang="ja-JP" dirty="0">
                    <a:latin typeface="メイリオ" panose="020B0604030504040204" pitchFamily="50" charset="-128"/>
                    <a:ea typeface="メイリオ" panose="020B0604030504040204" pitchFamily="50" charset="-128"/>
                  </a:rPr>
                  <a:t>1-3-5 (</a:t>
                </a:r>
                <a:r>
                  <a:rPr kumimoji="1" lang="ja-JP" altLang="en-US" dirty="0">
                    <a:latin typeface="メイリオ" panose="020B0604030504040204" pitchFamily="50" charset="-128"/>
                    <a:ea typeface="メイリオ" panose="020B0604030504040204" pitchFamily="50" charset="-128"/>
                  </a:rPr>
                  <a:t>距離</a:t>
                </a:r>
                <a:r>
                  <a:rPr kumimoji="1" lang="en-US" altLang="ja-JP" dirty="0">
                    <a:latin typeface="メイリオ" panose="020B0604030504040204" pitchFamily="50" charset="-128"/>
                    <a:ea typeface="メイリオ" panose="020B0604030504040204" pitchFamily="50" charset="-128"/>
                  </a:rPr>
                  <a:t>: 2)</a:t>
                </a:r>
              </a:p>
              <a:p>
                <a:pPr lvl="1"/>
                <a:endParaRPr kumimoji="1" lang="ja-JP" altLang="en-US" dirty="0">
                  <a:latin typeface="メイリオ" panose="020B0604030504040204" pitchFamily="50" charset="-128"/>
                  <a:ea typeface="メイリオ" panose="020B0604030504040204" pitchFamily="50" charset="-128"/>
                </a:endParaRPr>
              </a:p>
            </p:txBody>
          </p:sp>
        </mc:Choice>
        <mc:Fallback xmlns="">
          <p:sp>
            <p:nvSpPr>
              <p:cNvPr id="3" name="コンテンツ プレースホルダー 2">
                <a:extLst>
                  <a:ext uri="{FF2B5EF4-FFF2-40B4-BE49-F238E27FC236}">
                    <a16:creationId xmlns:a16="http://schemas.microsoft.com/office/drawing/2014/main" id="{F01F8E06-213E-8B4F-92DD-91A43AD55080}"/>
                  </a:ext>
                </a:extLst>
              </p:cNvPr>
              <p:cNvSpPr>
                <a:spLocks noGrp="1" noRot="1" noChangeAspect="1" noMove="1" noResize="1" noEditPoints="1" noAdjustHandles="1" noChangeArrowheads="1" noChangeShapeType="1" noTextEdit="1"/>
              </p:cNvSpPr>
              <p:nvPr>
                <p:ph idx="1"/>
              </p:nvPr>
            </p:nvSpPr>
            <p:spPr>
              <a:xfrm>
                <a:off x="628650" y="1825625"/>
                <a:ext cx="7886700" cy="4351338"/>
              </a:xfrm>
              <a:blipFill>
                <a:blip r:embed="rId5"/>
                <a:stretch>
                  <a:fillRect l="-1447" t="-2339"/>
                </a:stretch>
              </a:blipFill>
            </p:spPr>
            <p:txBody>
              <a:bodyPr/>
              <a:lstStyle/>
              <a:p>
                <a:r>
                  <a:rPr lang="ja-JP" altLang="en-US">
                    <a:noFill/>
                  </a:rPr>
                  <a:t> </a:t>
                </a:r>
              </a:p>
            </p:txBody>
          </p:sp>
        </mc:Fallback>
      </mc:AlternateContent>
      <p:pic>
        <p:nvPicPr>
          <p:cNvPr id="4" name="図 3">
            <a:extLst>
              <a:ext uri="{FF2B5EF4-FFF2-40B4-BE49-F238E27FC236}">
                <a16:creationId xmlns:a16="http://schemas.microsoft.com/office/drawing/2014/main" id="{B581DE50-9358-4E2D-AD8A-AE157E415598}"/>
              </a:ext>
            </a:extLst>
          </p:cNvPr>
          <p:cNvPicPr>
            <a:picLocks noChangeAspect="1"/>
          </p:cNvPicPr>
          <p:nvPr/>
        </p:nvPicPr>
        <p:blipFill>
          <a:blip r:embed="rId6"/>
          <a:stretch>
            <a:fillRect/>
          </a:stretch>
        </p:blipFill>
        <p:spPr>
          <a:xfrm>
            <a:off x="4572000" y="2793737"/>
            <a:ext cx="4325373" cy="3808381"/>
          </a:xfrm>
          <a:prstGeom prst="rect">
            <a:avLst/>
          </a:prstGeom>
        </p:spPr>
      </p:pic>
      <p:sp>
        <p:nvSpPr>
          <p:cNvPr id="6" name="テキスト ボックス 5">
            <a:extLst>
              <a:ext uri="{FF2B5EF4-FFF2-40B4-BE49-F238E27FC236}">
                <a16:creationId xmlns:a16="http://schemas.microsoft.com/office/drawing/2014/main" id="{EF62A710-0FA5-B849-9564-10D7E7BE3154}"/>
              </a:ext>
            </a:extLst>
          </p:cNvPr>
          <p:cNvSpPr txBox="1"/>
          <p:nvPr/>
        </p:nvSpPr>
        <p:spPr>
          <a:xfrm>
            <a:off x="4572000" y="3631962"/>
            <a:ext cx="617477" cy="369332"/>
          </a:xfrm>
          <a:prstGeom prst="rect">
            <a:avLst/>
          </a:prstGeom>
          <a:solidFill>
            <a:schemeClr val="bg1"/>
          </a:solidFill>
        </p:spPr>
        <p:txBody>
          <a:bodyPr wrap="none" rtlCol="0">
            <a:spAutoFit/>
          </a:bodyPr>
          <a:lstStyle/>
          <a:p>
            <a:r>
              <a:rPr kumimoji="1" lang="en-US" altLang="ja-JP" dirty="0"/>
              <a:t>(1,8)</a:t>
            </a:r>
            <a:endParaRPr kumimoji="1" lang="ja-JP" altLang="en-US"/>
          </a:p>
        </p:txBody>
      </p:sp>
      <p:sp>
        <p:nvSpPr>
          <p:cNvPr id="7" name="テキスト ボックス 6">
            <a:extLst>
              <a:ext uri="{FF2B5EF4-FFF2-40B4-BE49-F238E27FC236}">
                <a16:creationId xmlns:a16="http://schemas.microsoft.com/office/drawing/2014/main" id="{18C05FE9-D614-6C4F-A85E-9DF26E1EA1BA}"/>
              </a:ext>
            </a:extLst>
          </p:cNvPr>
          <p:cNvSpPr txBox="1"/>
          <p:nvPr/>
        </p:nvSpPr>
        <p:spPr>
          <a:xfrm>
            <a:off x="7971866" y="3475370"/>
            <a:ext cx="734496" cy="369332"/>
          </a:xfrm>
          <a:prstGeom prst="rect">
            <a:avLst/>
          </a:prstGeom>
          <a:solidFill>
            <a:schemeClr val="bg1"/>
          </a:solidFill>
        </p:spPr>
        <p:txBody>
          <a:bodyPr wrap="none" rtlCol="0">
            <a:spAutoFit/>
          </a:bodyPr>
          <a:lstStyle/>
          <a:p>
            <a:r>
              <a:rPr kumimoji="1" lang="en-US" altLang="ja-JP" dirty="0"/>
              <a:t>(1,10)</a:t>
            </a:r>
            <a:endParaRPr kumimoji="1" lang="ja-JP" altLang="en-US"/>
          </a:p>
        </p:txBody>
      </p:sp>
      <p:sp>
        <p:nvSpPr>
          <p:cNvPr id="8" name="テキスト ボックス 7">
            <a:extLst>
              <a:ext uri="{FF2B5EF4-FFF2-40B4-BE49-F238E27FC236}">
                <a16:creationId xmlns:a16="http://schemas.microsoft.com/office/drawing/2014/main" id="{2710AD61-EBD0-5B41-9B04-095F96F3E364}"/>
              </a:ext>
            </a:extLst>
          </p:cNvPr>
          <p:cNvSpPr txBox="1"/>
          <p:nvPr/>
        </p:nvSpPr>
        <p:spPr>
          <a:xfrm>
            <a:off x="6288506" y="2913871"/>
            <a:ext cx="617477" cy="369332"/>
          </a:xfrm>
          <a:prstGeom prst="rect">
            <a:avLst/>
          </a:prstGeom>
          <a:solidFill>
            <a:schemeClr val="bg1"/>
          </a:solidFill>
        </p:spPr>
        <p:txBody>
          <a:bodyPr wrap="none" rtlCol="0">
            <a:spAutoFit/>
          </a:bodyPr>
          <a:lstStyle/>
          <a:p>
            <a:r>
              <a:rPr kumimoji="1" lang="en-US" altLang="ja-JP" dirty="0"/>
              <a:t>(1,6)</a:t>
            </a:r>
            <a:endParaRPr kumimoji="1" lang="ja-JP" altLang="en-US"/>
          </a:p>
        </p:txBody>
      </p:sp>
      <p:sp>
        <p:nvSpPr>
          <p:cNvPr id="9" name="テキスト ボックス 8">
            <a:extLst>
              <a:ext uri="{FF2B5EF4-FFF2-40B4-BE49-F238E27FC236}">
                <a16:creationId xmlns:a16="http://schemas.microsoft.com/office/drawing/2014/main" id="{5864332E-FE37-6E47-AA45-04B7C650022F}"/>
              </a:ext>
            </a:extLst>
          </p:cNvPr>
          <p:cNvSpPr txBox="1"/>
          <p:nvPr/>
        </p:nvSpPr>
        <p:spPr>
          <a:xfrm>
            <a:off x="7354389" y="5038744"/>
            <a:ext cx="617477" cy="369332"/>
          </a:xfrm>
          <a:prstGeom prst="rect">
            <a:avLst/>
          </a:prstGeom>
          <a:solidFill>
            <a:schemeClr val="bg1"/>
          </a:solidFill>
        </p:spPr>
        <p:txBody>
          <a:bodyPr wrap="none" rtlCol="0">
            <a:spAutoFit/>
          </a:bodyPr>
          <a:lstStyle/>
          <a:p>
            <a:r>
              <a:rPr kumimoji="1" lang="en-US" altLang="ja-JP" dirty="0"/>
              <a:t>(1,9)</a:t>
            </a:r>
            <a:endParaRPr kumimoji="1" lang="ja-JP" altLang="en-US"/>
          </a:p>
        </p:txBody>
      </p:sp>
      <p:sp>
        <p:nvSpPr>
          <p:cNvPr id="10" name="テキスト ボックス 9">
            <a:extLst>
              <a:ext uri="{FF2B5EF4-FFF2-40B4-BE49-F238E27FC236}">
                <a16:creationId xmlns:a16="http://schemas.microsoft.com/office/drawing/2014/main" id="{2F2EA506-C62E-D640-91E8-05E9A405CF60}"/>
              </a:ext>
            </a:extLst>
          </p:cNvPr>
          <p:cNvSpPr txBox="1"/>
          <p:nvPr/>
        </p:nvSpPr>
        <p:spPr>
          <a:xfrm>
            <a:off x="5036979" y="5038744"/>
            <a:ext cx="617477" cy="369332"/>
          </a:xfrm>
          <a:prstGeom prst="rect">
            <a:avLst/>
          </a:prstGeom>
          <a:solidFill>
            <a:schemeClr val="bg1"/>
          </a:solidFill>
        </p:spPr>
        <p:txBody>
          <a:bodyPr wrap="none" rtlCol="0">
            <a:spAutoFit/>
          </a:bodyPr>
          <a:lstStyle/>
          <a:p>
            <a:r>
              <a:rPr kumimoji="1" lang="en-US" altLang="ja-JP" dirty="0"/>
              <a:t>(1,6)</a:t>
            </a:r>
            <a:endParaRPr kumimoji="1" lang="ja-JP" altLang="en-US"/>
          </a:p>
        </p:txBody>
      </p:sp>
      <p:sp>
        <p:nvSpPr>
          <p:cNvPr id="11" name="テキスト ボックス 10">
            <a:extLst>
              <a:ext uri="{FF2B5EF4-FFF2-40B4-BE49-F238E27FC236}">
                <a16:creationId xmlns:a16="http://schemas.microsoft.com/office/drawing/2014/main" id="{6C8349FA-F44D-4244-8463-6502784E1D04}"/>
              </a:ext>
            </a:extLst>
          </p:cNvPr>
          <p:cNvSpPr txBox="1"/>
          <p:nvPr/>
        </p:nvSpPr>
        <p:spPr>
          <a:xfrm>
            <a:off x="6042431" y="3931722"/>
            <a:ext cx="617477" cy="369332"/>
          </a:xfrm>
          <a:prstGeom prst="rect">
            <a:avLst/>
          </a:prstGeom>
          <a:solidFill>
            <a:schemeClr val="bg1"/>
          </a:solidFill>
        </p:spPr>
        <p:txBody>
          <a:bodyPr wrap="none" rtlCol="0">
            <a:spAutoFit/>
          </a:bodyPr>
          <a:lstStyle/>
          <a:p>
            <a:r>
              <a:rPr kumimoji="1" lang="en-US" altLang="ja-JP" dirty="0"/>
              <a:t>(1,7)</a:t>
            </a:r>
            <a:endParaRPr kumimoji="1" lang="ja-JP" altLang="en-US"/>
          </a:p>
        </p:txBody>
      </p:sp>
      <p:sp>
        <p:nvSpPr>
          <p:cNvPr id="12" name="テキスト ボックス 11">
            <a:extLst>
              <a:ext uri="{FF2B5EF4-FFF2-40B4-BE49-F238E27FC236}">
                <a16:creationId xmlns:a16="http://schemas.microsoft.com/office/drawing/2014/main" id="{C322D647-DDE5-1446-A9FF-64D6118E7CA1}"/>
              </a:ext>
            </a:extLst>
          </p:cNvPr>
          <p:cNvSpPr txBox="1"/>
          <p:nvPr/>
        </p:nvSpPr>
        <p:spPr>
          <a:xfrm>
            <a:off x="7060188" y="4185356"/>
            <a:ext cx="617477" cy="369332"/>
          </a:xfrm>
          <a:prstGeom prst="rect">
            <a:avLst/>
          </a:prstGeom>
          <a:solidFill>
            <a:schemeClr val="bg1"/>
          </a:solidFill>
        </p:spPr>
        <p:txBody>
          <a:bodyPr wrap="none" rtlCol="0">
            <a:spAutoFit/>
          </a:bodyPr>
          <a:lstStyle/>
          <a:p>
            <a:r>
              <a:rPr kumimoji="1" lang="en-US" altLang="ja-JP" dirty="0"/>
              <a:t>(1,5)</a:t>
            </a:r>
            <a:endParaRPr kumimoji="1" lang="ja-JP" altLang="en-US"/>
          </a:p>
        </p:txBody>
      </p:sp>
      <p:sp>
        <p:nvSpPr>
          <p:cNvPr id="13" name="テキスト ボックス 12">
            <a:extLst>
              <a:ext uri="{FF2B5EF4-FFF2-40B4-BE49-F238E27FC236}">
                <a16:creationId xmlns:a16="http://schemas.microsoft.com/office/drawing/2014/main" id="{CD38589A-825A-9B42-9A0B-9A6003FAA9C4}"/>
              </a:ext>
            </a:extLst>
          </p:cNvPr>
          <p:cNvSpPr txBox="1"/>
          <p:nvPr/>
        </p:nvSpPr>
        <p:spPr>
          <a:xfrm>
            <a:off x="7923740" y="3459328"/>
            <a:ext cx="734496" cy="369332"/>
          </a:xfrm>
          <a:prstGeom prst="rect">
            <a:avLst/>
          </a:prstGeom>
          <a:solidFill>
            <a:schemeClr val="bg1"/>
          </a:solidFill>
        </p:spPr>
        <p:txBody>
          <a:bodyPr wrap="none" rtlCol="0">
            <a:spAutoFit/>
          </a:bodyPr>
          <a:lstStyle/>
          <a:p>
            <a:r>
              <a:rPr kumimoji="1" lang="en-US" altLang="ja-JP" dirty="0"/>
              <a:t>(1,10)</a:t>
            </a:r>
            <a:endParaRPr kumimoji="1" lang="ja-JP" altLang="en-US"/>
          </a:p>
        </p:txBody>
      </p:sp>
      <p:sp>
        <p:nvSpPr>
          <p:cNvPr id="14" name="テキスト ボックス 13">
            <a:extLst>
              <a:ext uri="{FF2B5EF4-FFF2-40B4-BE49-F238E27FC236}">
                <a16:creationId xmlns:a16="http://schemas.microsoft.com/office/drawing/2014/main" id="{D09E9F2C-E435-E44A-B0EC-C7BFB84734C3}"/>
              </a:ext>
            </a:extLst>
          </p:cNvPr>
          <p:cNvSpPr txBox="1"/>
          <p:nvPr/>
        </p:nvSpPr>
        <p:spPr>
          <a:xfrm>
            <a:off x="7172482" y="4217440"/>
            <a:ext cx="617477" cy="369332"/>
          </a:xfrm>
          <a:prstGeom prst="rect">
            <a:avLst/>
          </a:prstGeom>
          <a:solidFill>
            <a:schemeClr val="bg1"/>
          </a:solidFill>
        </p:spPr>
        <p:txBody>
          <a:bodyPr wrap="none" rtlCol="0">
            <a:spAutoFit/>
          </a:bodyPr>
          <a:lstStyle/>
          <a:p>
            <a:r>
              <a:rPr kumimoji="1" lang="en-US" altLang="ja-JP" dirty="0"/>
              <a:t>(1,5)</a:t>
            </a:r>
            <a:endParaRPr kumimoji="1" lang="ja-JP" altLang="en-US"/>
          </a:p>
        </p:txBody>
      </p:sp>
      <p:pic>
        <p:nvPicPr>
          <p:cNvPr id="17" name="オーディオ 16">
            <a:hlinkClick r:id="" action="ppaction://media"/>
            <a:extLst>
              <a:ext uri="{FF2B5EF4-FFF2-40B4-BE49-F238E27FC236}">
                <a16:creationId xmlns:a16="http://schemas.microsoft.com/office/drawing/2014/main" id="{BFA5AF8B-D468-4383-9233-DF34089AC09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2328567810"/>
      </p:ext>
    </p:extLst>
  </p:cSld>
  <p:clrMapOvr>
    <a:masterClrMapping/>
  </p:clrMapOvr>
  <mc:AlternateContent xmlns:mc="http://schemas.openxmlformats.org/markup-compatibility/2006" xmlns:p14="http://schemas.microsoft.com/office/powerpoint/2010/main">
    <mc:Choice Requires="p14">
      <p:transition spd="slow" p14:dur="2000" advTm="61602"/>
    </mc:Choice>
    <mc:Fallback xmlns="">
      <p:transition spd="slow" advTm="61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9758BA-7366-468E-93EF-4EAA4F8359AC}"/>
              </a:ext>
            </a:extLst>
          </p:cNvPr>
          <p:cNvSpPr>
            <a:spLocks noGrp="1"/>
          </p:cNvSpPr>
          <p:nvPr>
            <p:ph type="title"/>
          </p:nvPr>
        </p:nvSpPr>
        <p:spPr>
          <a:xfrm>
            <a:off x="628650" y="103865"/>
            <a:ext cx="7886700" cy="1325563"/>
          </a:xfrm>
        </p:spPr>
        <p:txBody>
          <a:bodyPr/>
          <a:lstStyle/>
          <a:p>
            <a:r>
              <a:rPr kumimoji="1" lang="ja-JP" altLang="en-US" dirty="0">
                <a:latin typeface="メイリオ" panose="020B0604030504040204" pitchFamily="50" charset="-128"/>
                <a:ea typeface="メイリオ" panose="020B0604030504040204" pitchFamily="50" charset="-128"/>
              </a:rPr>
              <a:t>最大</a:t>
            </a:r>
            <a:r>
              <a:rPr lang="ja-JP" altLang="en-US" dirty="0">
                <a:latin typeface="メイリオ" panose="020B0604030504040204" pitchFamily="50" charset="-128"/>
                <a:ea typeface="メイリオ" panose="020B0604030504040204" pitchFamily="50" charset="-128"/>
              </a:rPr>
              <a:t>路</a:t>
            </a:r>
            <a:endParaRPr kumimoji="1" lang="ja-JP" altLang="en-US" dirty="0">
              <a:latin typeface="メイリオ" panose="020B0604030504040204" pitchFamily="50" charset="-128"/>
              <a:ea typeface="メイリオ" panose="020B0604030504040204" pitchFamily="50" charset="-128"/>
            </a:endParaRP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48AE2228-734A-4803-9669-371D8269D3DC}"/>
                  </a:ext>
                </a:extLst>
              </p:cNvPr>
              <p:cNvSpPr>
                <a:spLocks noGrp="1"/>
              </p:cNvSpPr>
              <p:nvPr>
                <p:ph idx="1"/>
              </p:nvPr>
            </p:nvSpPr>
            <p:spPr>
              <a:xfrm>
                <a:off x="217357" y="1446551"/>
                <a:ext cx="8297993" cy="4730412"/>
              </a:xfrm>
            </p:spPr>
            <p:txBody>
              <a:bodyPr/>
              <a:lstStyle/>
              <a:p>
                <a:r>
                  <a:rPr lang="ja-JP" altLang="en-US" dirty="0">
                    <a:latin typeface="メイリオ" panose="020B0604030504040204" pitchFamily="50" charset="-128"/>
                    <a:ea typeface="メイリオ" panose="020B0604030504040204" pitchFamily="50" charset="-128"/>
                  </a:rPr>
                  <a:t>あるノード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𝑠</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からノード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𝑑</m:t>
                    </m:r>
                  </m:oMath>
                </a14:m>
                <a:r>
                  <a:rPr lang="en-US" altLang="ja-JP" dirty="0">
                    <a:latin typeface="メイリオ" panose="020B0604030504040204" pitchFamily="50" charset="-128"/>
                    <a:ea typeface="メイリオ" panose="020B0604030504040204" pitchFamily="50" charset="-128"/>
                  </a:rPr>
                  <a:t> </a:t>
                </a:r>
                <a:r>
                  <a:rPr lang="ja-JP" altLang="en-US" dirty="0" err="1">
                    <a:latin typeface="メイリオ" panose="020B0604030504040204" pitchFamily="50" charset="-128"/>
                    <a:ea typeface="メイリオ" panose="020B0604030504040204" pitchFamily="50" charset="-128"/>
                  </a:rPr>
                  <a:t>への</a:t>
                </a:r>
                <a:r>
                  <a:rPr lang="ja-JP" altLang="en-US" dirty="0">
                    <a:latin typeface="メイリオ" panose="020B0604030504040204" pitchFamily="50" charset="-128"/>
                    <a:ea typeface="メイリオ" panose="020B0604030504040204" pitchFamily="50" charset="-128"/>
                  </a:rPr>
                  <a:t>経路のうち，最もボトルネックリンクが大きい経路</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ボトルネックリンク：あるノード 𝑠 からノード 𝑑への経路に含まれるリンクのうち，𝑏</a:t>
                </a:r>
                <a:r>
                  <a:rPr lang="en-US" altLang="ja-JP" dirty="0">
                    <a:latin typeface="メイリオ" panose="020B0604030504040204" pitchFamily="50" charset="-128"/>
                    <a:ea typeface="メイリオ" panose="020B0604030504040204" pitchFamily="50" charset="-128"/>
                  </a:rPr>
                  <a:t>(</a:t>
                </a:r>
                <a:r>
                  <a:rPr lang="ja-JP" altLang="en-US" dirty="0">
                    <a:latin typeface="メイリオ" panose="020B0604030504040204" pitchFamily="50" charset="-128"/>
                    <a:ea typeface="メイリオ" panose="020B0604030504040204" pitchFamily="50" charset="-128"/>
                  </a:rPr>
                  <a:t>𝑒</a:t>
                </a:r>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が最小であるリンク</a:t>
                </a:r>
                <a:endParaRPr lang="en-US" altLang="ja-JP" dirty="0">
                  <a:latin typeface="メイリオ" panose="020B0604030504040204" pitchFamily="50" charset="-128"/>
                  <a:ea typeface="メイリオ" panose="020B0604030504040204" pitchFamily="50" charset="-128"/>
                </a:endParaRPr>
              </a:p>
              <a:p>
                <a:pPr lvl="1"/>
                <a:endParaRPr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例：ノード</a:t>
                </a:r>
                <a:r>
                  <a:rPr lang="en-US" altLang="ja-JP" dirty="0">
                    <a:latin typeface="メイリオ" panose="020B0604030504040204" pitchFamily="50" charset="-128"/>
                    <a:ea typeface="メイリオ" panose="020B0604030504040204" pitchFamily="50" charset="-128"/>
                  </a:rPr>
                  <a:t>1</a:t>
                </a:r>
                <a:r>
                  <a:rPr lang="ja-JP" altLang="en-US" dirty="0">
                    <a:latin typeface="メイリオ" panose="020B0604030504040204" pitchFamily="50" charset="-128"/>
                    <a:ea typeface="メイリオ" panose="020B0604030504040204" pitchFamily="50" charset="-128"/>
                  </a:rPr>
                  <a:t>から</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ノード</a:t>
                </a:r>
                <a:r>
                  <a:rPr lang="en-US" altLang="ja-JP" dirty="0">
                    <a:latin typeface="メイリオ" panose="020B0604030504040204" pitchFamily="50" charset="-128"/>
                    <a:ea typeface="メイリオ" panose="020B0604030504040204" pitchFamily="50" charset="-128"/>
                  </a:rPr>
                  <a:t>5</a:t>
                </a:r>
                <a:r>
                  <a:rPr lang="ja-JP" altLang="en-US" dirty="0" err="1">
                    <a:latin typeface="メイリオ" panose="020B0604030504040204" pitchFamily="50" charset="-128"/>
                    <a:ea typeface="メイリオ" panose="020B0604030504040204" pitchFamily="50" charset="-128"/>
                  </a:rPr>
                  <a:t>への</a:t>
                </a:r>
                <a:r>
                  <a:rPr lang="ja-JP" altLang="en-US" dirty="0">
                    <a:latin typeface="メイリオ" panose="020B0604030504040204" pitchFamily="50" charset="-128"/>
                    <a:ea typeface="メイリオ" panose="020B0604030504040204" pitchFamily="50" charset="-128"/>
                  </a:rPr>
                  <a:t>最大路</a:t>
                </a:r>
                <a:endParaRPr lang="en-US" altLang="ja-JP" dirty="0">
                  <a:latin typeface="メイリオ" panose="020B0604030504040204" pitchFamily="50" charset="-128"/>
                  <a:ea typeface="メイリオ" panose="020B0604030504040204" pitchFamily="50" charset="-128"/>
                </a:endParaRPr>
              </a:p>
              <a:p>
                <a:pPr lvl="1"/>
                <a:r>
                  <a:rPr lang="en-US" altLang="ja-JP" dirty="0">
                    <a:latin typeface="メイリオ" panose="020B0604030504040204" pitchFamily="50" charset="-128"/>
                    <a:ea typeface="メイリオ" panose="020B0604030504040204" pitchFamily="50" charset="-128"/>
                  </a:rPr>
                  <a:t>1-2-3-5 </a:t>
                </a:r>
              </a:p>
              <a:p>
                <a:pPr lvl="1"/>
                <a:r>
                  <a:rPr lang="ja-JP" altLang="en-US" dirty="0">
                    <a:latin typeface="メイリオ" panose="020B0604030504040204" pitchFamily="50" charset="-128"/>
                    <a:ea typeface="メイリオ" panose="020B0604030504040204" pitchFamily="50" charset="-128"/>
                  </a:rPr>
                  <a:t>ボトルネックリンク</a:t>
                </a:r>
                <a:r>
                  <a:rPr lang="en-US" altLang="ja-JP" dirty="0">
                    <a:latin typeface="メイリオ" panose="020B0604030504040204" pitchFamily="50" charset="-128"/>
                    <a:ea typeface="メイリオ" panose="020B0604030504040204" pitchFamily="50" charset="-128"/>
                  </a:rPr>
                  <a:t>: 2-3</a:t>
                </a:r>
              </a:p>
              <a:p>
                <a:endParaRPr lang="en-US" altLang="ja-JP" dirty="0">
                  <a:latin typeface="メイリオ" panose="020B0604030504040204" pitchFamily="50" charset="-128"/>
                  <a:ea typeface="メイリオ" panose="020B0604030504040204" pitchFamily="50" charset="-128"/>
                </a:endParaRPr>
              </a:p>
              <a:p>
                <a:endParaRPr kumimoji="1" lang="ja-JP" altLang="en-US" dirty="0"/>
              </a:p>
            </p:txBody>
          </p:sp>
        </mc:Choice>
        <mc:Fallback xmlns="">
          <p:sp>
            <p:nvSpPr>
              <p:cNvPr id="3" name="コンテンツ プレースホルダー 2">
                <a:extLst>
                  <a:ext uri="{FF2B5EF4-FFF2-40B4-BE49-F238E27FC236}">
                    <a16:creationId xmlns:a16="http://schemas.microsoft.com/office/drawing/2014/main" id="{48AE2228-734A-4803-9669-371D8269D3DC}"/>
                  </a:ext>
                </a:extLst>
              </p:cNvPr>
              <p:cNvSpPr>
                <a:spLocks noGrp="1" noRot="1" noChangeAspect="1" noMove="1" noResize="1" noEditPoints="1" noAdjustHandles="1" noChangeArrowheads="1" noChangeShapeType="1" noTextEdit="1"/>
              </p:cNvSpPr>
              <p:nvPr>
                <p:ph idx="1"/>
              </p:nvPr>
            </p:nvSpPr>
            <p:spPr>
              <a:xfrm>
                <a:off x="217357" y="1446551"/>
                <a:ext cx="8297993" cy="4730412"/>
              </a:xfrm>
              <a:blipFill>
                <a:blip r:embed="rId5"/>
                <a:stretch>
                  <a:fillRect l="-1323" t="-2062" r="-661"/>
                </a:stretch>
              </a:blipFill>
            </p:spPr>
            <p:txBody>
              <a:bodyPr/>
              <a:lstStyle/>
              <a:p>
                <a:r>
                  <a:rPr lang="ja-JP" altLang="en-US">
                    <a:noFill/>
                  </a:rPr>
                  <a:t> </a:t>
                </a:r>
              </a:p>
            </p:txBody>
          </p:sp>
        </mc:Fallback>
      </mc:AlternateContent>
      <p:pic>
        <p:nvPicPr>
          <p:cNvPr id="4" name="図 3">
            <a:extLst>
              <a:ext uri="{FF2B5EF4-FFF2-40B4-BE49-F238E27FC236}">
                <a16:creationId xmlns:a16="http://schemas.microsoft.com/office/drawing/2014/main" id="{17E0EE4A-A50B-4619-8D5F-2E14A477CF42}"/>
              </a:ext>
            </a:extLst>
          </p:cNvPr>
          <p:cNvPicPr>
            <a:picLocks noChangeAspect="1"/>
          </p:cNvPicPr>
          <p:nvPr/>
        </p:nvPicPr>
        <p:blipFill>
          <a:blip r:embed="rId6"/>
          <a:stretch>
            <a:fillRect/>
          </a:stretch>
        </p:blipFill>
        <p:spPr>
          <a:xfrm>
            <a:off x="4744387" y="3049619"/>
            <a:ext cx="4325373" cy="3808381"/>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7">
            <p14:nvContentPartPr>
              <p14:cNvPr id="17" name="インク 16">
                <a:extLst>
                  <a:ext uri="{FF2B5EF4-FFF2-40B4-BE49-F238E27FC236}">
                    <a16:creationId xmlns:a16="http://schemas.microsoft.com/office/drawing/2014/main" id="{64F94A51-8DD9-4D79-887E-BC68A1EF4A47}"/>
                  </a:ext>
                </a:extLst>
              </p14:cNvPr>
              <p14:cNvContentPartPr/>
              <p14:nvPr>
                <p:extLst>
                  <p:ext uri="{42D2F446-02D8-4167-A562-619A0277C38B}">
                    <p15:isNarration xmlns:p15="http://schemas.microsoft.com/office/powerpoint/2012/main" val="1"/>
                  </p:ext>
                </p:extLst>
              </p14:nvPr>
            </p14:nvContentPartPr>
            <p14:xfrm>
              <a:off x="997200" y="2169360"/>
              <a:ext cx="6875640" cy="2764440"/>
            </p14:xfrm>
          </p:contentPart>
        </mc:Choice>
        <mc:Fallback xmlns="">
          <p:pic>
            <p:nvPicPr>
              <p:cNvPr id="17" name="インク 16">
                <a:extLst>
                  <a:ext uri="{FF2B5EF4-FFF2-40B4-BE49-F238E27FC236}">
                    <a16:creationId xmlns:a16="http://schemas.microsoft.com/office/drawing/2014/main" id="{64F94A51-8DD9-4D79-887E-BC68A1EF4A47}"/>
                  </a:ext>
                </a:extLst>
              </p:cNvPr>
              <p:cNvPicPr>
                <a:picLocks noGrp="1" noRot="1" noChangeAspect="1" noMove="1" noResize="1" noEditPoints="1" noAdjustHandles="1" noChangeArrowheads="1" noChangeShapeType="1"/>
              </p:cNvPicPr>
              <p:nvPr/>
            </p:nvPicPr>
            <p:blipFill>
              <a:blip r:embed="rId8"/>
              <a:stretch>
                <a:fillRect/>
              </a:stretch>
            </p:blipFill>
            <p:spPr>
              <a:xfrm>
                <a:off x="987840" y="2160000"/>
                <a:ext cx="6894360" cy="2783160"/>
              </a:xfrm>
              <a:prstGeom prst="rect">
                <a:avLst/>
              </a:prstGeom>
            </p:spPr>
          </p:pic>
        </mc:Fallback>
      </mc:AlternateContent>
      <p:pic>
        <p:nvPicPr>
          <p:cNvPr id="18" name="オーディオ 17">
            <a:hlinkClick r:id="" action="ppaction://media"/>
            <a:extLst>
              <a:ext uri="{FF2B5EF4-FFF2-40B4-BE49-F238E27FC236}">
                <a16:creationId xmlns:a16="http://schemas.microsoft.com/office/drawing/2014/main" id="{A7CB30BC-DB0E-401A-A450-E8CDDFEAD42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870768636"/>
      </p:ext>
    </p:extLst>
  </p:cSld>
  <p:clrMapOvr>
    <a:masterClrMapping/>
  </p:clrMapOvr>
  <mc:AlternateContent xmlns:mc="http://schemas.openxmlformats.org/markup-compatibility/2006" xmlns:p14="http://schemas.microsoft.com/office/powerpoint/2010/main">
    <mc:Choice Requires="p14">
      <p:transition spd="slow" p14:dur="2000" advTm="109209"/>
    </mc:Choice>
    <mc:Fallback xmlns="">
      <p:transition spd="slow" advTm="1092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par>
                                <p:cTn id="7" presetID="59"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md type="call" cmd="playFrom(0.0)">
                                      <p:cBhvr>
                                        <p:cTn id="9"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9758BA-7366-468E-93EF-4EAA4F8359AC}"/>
              </a:ext>
            </a:extLst>
          </p:cNvPr>
          <p:cNvSpPr>
            <a:spLocks noGrp="1"/>
          </p:cNvSpPr>
          <p:nvPr>
            <p:ph type="title"/>
          </p:nvPr>
        </p:nvSpPr>
        <p:spPr>
          <a:xfrm>
            <a:off x="628650" y="120988"/>
            <a:ext cx="7886700" cy="1325563"/>
          </a:xfrm>
        </p:spPr>
        <p:txBody>
          <a:bodyPr/>
          <a:lstStyle/>
          <a:p>
            <a:r>
              <a:rPr kumimoji="1" lang="ja-JP" altLang="en-US" dirty="0">
                <a:latin typeface="メイリオ" panose="020B0604030504040204" pitchFamily="50" charset="-128"/>
                <a:ea typeface="メイリオ" panose="020B0604030504040204" pitchFamily="50" charset="-128"/>
              </a:rPr>
              <a:t>最大</a:t>
            </a:r>
            <a:r>
              <a:rPr lang="ja-JP" altLang="en-US" dirty="0">
                <a:latin typeface="メイリオ" panose="020B0604030504040204" pitchFamily="50" charset="-128"/>
                <a:ea typeface="メイリオ" panose="020B0604030504040204" pitchFamily="50" charset="-128"/>
              </a:rPr>
              <a:t>路のアルゴリズム</a:t>
            </a:r>
            <a:endParaRPr kumimoji="1" lang="ja-JP" altLang="en-US" dirty="0">
              <a:latin typeface="メイリオ" panose="020B0604030504040204" pitchFamily="50" charset="-128"/>
              <a:ea typeface="メイリオ" panose="020B0604030504040204" pitchFamily="50" charset="-128"/>
            </a:endParaRPr>
          </a:p>
        </p:txBody>
      </p:sp>
      <p:pic>
        <p:nvPicPr>
          <p:cNvPr id="4" name="図 3">
            <a:extLst>
              <a:ext uri="{FF2B5EF4-FFF2-40B4-BE49-F238E27FC236}">
                <a16:creationId xmlns:a16="http://schemas.microsoft.com/office/drawing/2014/main" id="{17E0EE4A-A50B-4619-8D5F-2E14A477CF42}"/>
              </a:ext>
            </a:extLst>
          </p:cNvPr>
          <p:cNvPicPr>
            <a:picLocks noChangeAspect="1"/>
          </p:cNvPicPr>
          <p:nvPr/>
        </p:nvPicPr>
        <p:blipFill>
          <a:blip r:embed="rId5"/>
          <a:stretch>
            <a:fillRect/>
          </a:stretch>
        </p:blipFill>
        <p:spPr>
          <a:xfrm>
            <a:off x="5231567" y="3653135"/>
            <a:ext cx="3639929" cy="3204865"/>
          </a:xfrm>
          <a:prstGeom prst="rect">
            <a:avLst/>
          </a:prstGeom>
        </p:spPr>
      </p:pic>
      <mc:AlternateContent xmlns:mc="http://schemas.openxmlformats.org/markup-compatibility/2006" xmlns:a14="http://schemas.microsoft.com/office/drawing/2010/main">
        <mc:Choice Requires="a14">
          <p:sp>
            <p:nvSpPr>
              <p:cNvPr id="5" name="コンテンツ プレースホルダー 2">
                <a:extLst>
                  <a:ext uri="{FF2B5EF4-FFF2-40B4-BE49-F238E27FC236}">
                    <a16:creationId xmlns:a16="http://schemas.microsoft.com/office/drawing/2014/main" id="{34BBB844-F742-4F1C-A3E2-85C906E4E7DF}"/>
                  </a:ext>
                </a:extLst>
              </p:cNvPr>
              <p:cNvSpPr>
                <a:spLocks noGrp="1"/>
              </p:cNvSpPr>
              <p:nvPr>
                <p:ph idx="1"/>
              </p:nvPr>
            </p:nvSpPr>
            <p:spPr>
              <a:xfrm>
                <a:off x="217357" y="1107688"/>
                <a:ext cx="8581869" cy="5441795"/>
              </a:xfrm>
            </p:spPr>
            <p:txBody>
              <a:bodyPr>
                <a:normAutofit/>
              </a:bodyPr>
              <a:lstStyle/>
              <a:p>
                <a:r>
                  <a:rPr lang="ja-JP" altLang="en-US" dirty="0">
                    <a:latin typeface="メイリオ" panose="020B0604030504040204" pitchFamily="50" charset="-128"/>
                    <a:ea typeface="メイリオ" panose="020B0604030504040204" pitchFamily="50" charset="-128"/>
                  </a:rPr>
                  <a:t>ノード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𝑖</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からノード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𝑗</m:t>
                    </m:r>
                  </m:oMath>
                </a14:m>
                <a:r>
                  <a:rPr lang="en-US" altLang="ja-JP" dirty="0">
                    <a:latin typeface="メイリオ" panose="020B0604030504040204" pitchFamily="50" charset="-128"/>
                    <a:ea typeface="メイリオ" panose="020B0604030504040204" pitchFamily="50" charset="-128"/>
                  </a:rPr>
                  <a:t> </a:t>
                </a:r>
                <a:r>
                  <a:rPr lang="ja-JP" altLang="en-US" dirty="0" err="1">
                    <a:latin typeface="メイリオ" panose="020B0604030504040204" pitchFamily="50" charset="-128"/>
                    <a:ea typeface="メイリオ" panose="020B0604030504040204" pitchFamily="50" charset="-128"/>
                  </a:rPr>
                  <a:t>への</a:t>
                </a:r>
                <a:r>
                  <a:rPr lang="ja-JP" altLang="en-US" dirty="0">
                    <a:latin typeface="メイリオ" panose="020B0604030504040204" pitchFamily="50" charset="-128"/>
                    <a:ea typeface="メイリオ" panose="020B0604030504040204" pitchFamily="50" charset="-128"/>
                  </a:rPr>
                  <a:t>最大路を見つけたい</a:t>
                </a:r>
                <a:endParaRPr lang="en-US" altLang="ja-JP" dirty="0">
                  <a:latin typeface="メイリオ" panose="020B0604030504040204" pitchFamily="50" charset="-128"/>
                  <a:ea typeface="メイリオ" panose="020B0604030504040204" pitchFamily="50" charset="-128"/>
                </a:endParaRPr>
              </a:p>
              <a:p>
                <a:pPr marL="514350" indent="-514350">
                  <a:buFont typeface="+mj-lt"/>
                  <a:buAutoNum type="arabicPeriod"/>
                </a:pPr>
                <a:r>
                  <a:rPr lang="ja-JP" altLang="en-US" dirty="0">
                    <a:latin typeface="メイリオ" panose="020B0604030504040204" pitchFamily="50" charset="-128"/>
                    <a:ea typeface="メイリオ" panose="020B0604030504040204" pitchFamily="50" charset="-128"/>
                  </a:rPr>
                  <a:t>グラフ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𝐺</m:t>
                    </m:r>
                  </m:oMath>
                </a14:m>
                <a:r>
                  <a:rPr lang="ja-JP" altLang="en-US" dirty="0">
                    <a:latin typeface="メイリオ" panose="020B0604030504040204" pitchFamily="50" charset="-128"/>
                    <a:ea typeface="メイリオ" panose="020B0604030504040204" pitchFamily="50" charset="-128"/>
                  </a:rPr>
                  <a:t> 上の各リンクを重み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𝑏</m:t>
                    </m:r>
                    <m:r>
                      <a:rPr lang="en-US" altLang="ja-JP" i="1" dirty="0" smtClean="0">
                        <a:latin typeface="Cambria Math" panose="02040503050406030204" pitchFamily="18" charset="0"/>
                        <a:ea typeface="メイリオ" panose="020B0604030504040204" pitchFamily="50" charset="-128"/>
                      </a:rPr>
                      <m:t>(</m:t>
                    </m:r>
                    <m:r>
                      <a:rPr lang="en-US" altLang="ja-JP" i="1" dirty="0" smtClean="0">
                        <a:latin typeface="Cambria Math" panose="02040503050406030204" pitchFamily="18" charset="0"/>
                        <a:ea typeface="メイリオ" panose="020B0604030504040204" pitchFamily="50" charset="-128"/>
                      </a:rPr>
                      <m:t>𝑒</m:t>
                    </m:r>
                    <m:r>
                      <a:rPr lang="en-US" altLang="ja-JP" i="1" dirty="0" smtClean="0">
                        <a:latin typeface="Cambria Math" panose="02040503050406030204" pitchFamily="18" charset="0"/>
                        <a:ea typeface="メイリオ" panose="020B0604030504040204" pitchFamily="50" charset="-128"/>
                      </a:rPr>
                      <m:t>)</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の大きい順にソート</a:t>
                </a:r>
                <a:endParaRPr lang="en-US" altLang="ja-JP" dirty="0">
                  <a:latin typeface="メイリオ" panose="020B0604030504040204" pitchFamily="50" charset="-128"/>
                  <a:ea typeface="メイリオ" panose="020B0604030504040204" pitchFamily="50" charset="-128"/>
                </a:endParaRPr>
              </a:p>
              <a:p>
                <a:pPr marL="514350" indent="-514350">
                  <a:buFont typeface="+mj-lt"/>
                  <a:buAutoNum type="arabicPeriod"/>
                </a:pPr>
                <a:r>
                  <a:rPr lang="ja-JP" altLang="en-US" dirty="0">
                    <a:latin typeface="メイリオ" panose="020B0604030504040204" pitchFamily="50" charset="-128"/>
                    <a:ea typeface="メイリオ" panose="020B0604030504040204" pitchFamily="50" charset="-128"/>
                  </a:rPr>
                  <a:t>最大の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𝑏</m:t>
                    </m:r>
                    <m:r>
                      <a:rPr lang="en-US" altLang="ja-JP" i="1" dirty="0">
                        <a:latin typeface="Cambria Math" panose="02040503050406030204" pitchFamily="18" charset="0"/>
                        <a:ea typeface="メイリオ" panose="020B0604030504040204" pitchFamily="50" charset="-128"/>
                      </a:rPr>
                      <m:t>(</m:t>
                    </m:r>
                    <m:r>
                      <a:rPr lang="en-US" altLang="ja-JP" i="1" dirty="0">
                        <a:latin typeface="Cambria Math" panose="02040503050406030204" pitchFamily="18" charset="0"/>
                        <a:ea typeface="メイリオ" panose="020B0604030504040204" pitchFamily="50" charset="-128"/>
                      </a:rPr>
                      <m:t>𝑒</m:t>
                    </m:r>
                    <m:r>
                      <a:rPr lang="en-US" altLang="ja-JP" i="1" dirty="0">
                        <a:latin typeface="Cambria Math" panose="02040503050406030204" pitchFamily="18" charset="0"/>
                        <a:ea typeface="メイリオ" panose="020B0604030504040204" pitchFamily="50" charset="-128"/>
                      </a:rPr>
                      <m:t>)</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を持つリンクのみで構成される</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グラフ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𝐺</m:t>
                    </m:r>
                    <m:r>
                      <a:rPr lang="en-US" altLang="ja-JP" i="1" dirty="0" smtClean="0">
                        <a:latin typeface="Cambria Math" panose="02040503050406030204" pitchFamily="18" charset="0"/>
                        <a:ea typeface="メイリオ" panose="020B0604030504040204" pitchFamily="50" charset="-128"/>
                      </a:rPr>
                      <m:t>’</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（ノードは</a:t>
                </a:r>
                <a14:m>
                  <m:oMath xmlns:m="http://schemas.openxmlformats.org/officeDocument/2006/math">
                    <m:r>
                      <a:rPr lang="en-US" altLang="ja-JP" i="1" dirty="0">
                        <a:latin typeface="Cambria Math" panose="02040503050406030204" pitchFamily="18" charset="0"/>
                        <a:ea typeface="メイリオ" panose="020B0604030504040204" pitchFamily="50" charset="-128"/>
                      </a:rPr>
                      <m:t>𝐺</m:t>
                    </m:r>
                  </m:oMath>
                </a14:m>
                <a:r>
                  <a:rPr lang="ja-JP" altLang="en-US" dirty="0">
                    <a:latin typeface="メイリオ" panose="020B0604030504040204" pitchFamily="50" charset="-128"/>
                    <a:ea typeface="メイリオ" panose="020B0604030504040204" pitchFamily="50" charset="-128"/>
                  </a:rPr>
                  <a:t>と同じ）を生成</a:t>
                </a:r>
                <a:endParaRPr lang="en-US" altLang="ja-JP" dirty="0">
                  <a:latin typeface="メイリオ" panose="020B0604030504040204" pitchFamily="50" charset="-128"/>
                  <a:ea typeface="メイリオ" panose="020B0604030504040204" pitchFamily="50" charset="-128"/>
                </a:endParaRPr>
              </a:p>
              <a:p>
                <a:pPr marL="514350" indent="-514350">
                  <a:buFont typeface="+mj-lt"/>
                  <a:buAutoNum type="arabicPeriod"/>
                </a:pPr>
                <a:r>
                  <a:rPr lang="ja-JP" altLang="en-US" dirty="0">
                    <a:latin typeface="メイリオ" panose="020B0604030504040204" pitchFamily="50" charset="-128"/>
                    <a:ea typeface="メイリオ" panose="020B0604030504040204" pitchFamily="50" charset="-128"/>
                  </a:rPr>
                  <a:t>グラフ </a:t>
                </a:r>
                <a14:m>
                  <m:oMath xmlns:m="http://schemas.openxmlformats.org/officeDocument/2006/math">
                    <m:r>
                      <a:rPr lang="en-US" altLang="ja-JP" i="1" dirty="0">
                        <a:latin typeface="Cambria Math" panose="02040503050406030204" pitchFamily="18" charset="0"/>
                        <a:ea typeface="メイリオ" panose="020B0604030504040204" pitchFamily="50" charset="-128"/>
                      </a:rPr>
                      <m:t>𝐺</m:t>
                    </m:r>
                    <m:r>
                      <a:rPr lang="en-US" altLang="ja-JP" i="1" dirty="0">
                        <a:latin typeface="Cambria Math" panose="02040503050406030204" pitchFamily="18" charset="0"/>
                        <a:ea typeface="メイリオ" panose="020B0604030504040204" pitchFamily="50" charset="-128"/>
                      </a:rPr>
                      <m:t>’</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上でノード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𝑖</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からノード </a:t>
                </a:r>
                <a14:m>
                  <m:oMath xmlns:m="http://schemas.openxmlformats.org/officeDocument/2006/math">
                    <m:r>
                      <a:rPr lang="en-US" altLang="ja-JP" i="1" dirty="0" smtClean="0">
                        <a:latin typeface="Cambria Math" panose="02040503050406030204" pitchFamily="18" charset="0"/>
                        <a:ea typeface="メイリオ" panose="020B0604030504040204" pitchFamily="50" charset="-128"/>
                      </a:rPr>
                      <m:t>𝑗</m:t>
                    </m:r>
                  </m:oMath>
                </a14:m>
                <a:r>
                  <a:rPr lang="en-US" altLang="ja-JP" dirty="0">
                    <a:latin typeface="メイリオ" panose="020B0604030504040204" pitchFamily="50" charset="-128"/>
                    <a:ea typeface="メイリオ" panose="020B0604030504040204" pitchFamily="50" charset="-128"/>
                  </a:rPr>
                  <a:t> </a:t>
                </a:r>
                <a:r>
                  <a:rPr lang="ja-JP" altLang="en-US" dirty="0" err="1">
                    <a:latin typeface="メイリオ" panose="020B0604030504040204" pitchFamily="50" charset="-128"/>
                    <a:ea typeface="メイリオ" panose="020B0604030504040204" pitchFamily="50" charset="-128"/>
                  </a:rPr>
                  <a:t>への</a:t>
                </a:r>
                <a:r>
                  <a:rPr lang="ja-JP" altLang="en-US" dirty="0">
                    <a:latin typeface="メイリオ" panose="020B0604030504040204" pitchFamily="50" charset="-128"/>
                    <a:ea typeface="メイリオ" panose="020B0604030504040204" pitchFamily="50" charset="-128"/>
                  </a:rPr>
                  <a:t>経路が存在するか調べる</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存在すれば最大路</a:t>
                </a:r>
                <a:endParaRPr lang="en-US" altLang="ja-JP" dirty="0">
                  <a:latin typeface="メイリオ" panose="020B0604030504040204" pitchFamily="50" charset="-128"/>
                  <a:ea typeface="メイリオ" panose="020B0604030504040204" pitchFamily="50" charset="-128"/>
                </a:endParaRPr>
              </a:p>
              <a:p>
                <a:pPr marL="514350" indent="-514350">
                  <a:buFont typeface="+mj-lt"/>
                  <a:buAutoNum type="arabicPeriod" startAt="4"/>
                </a:pPr>
                <a:r>
                  <a:rPr lang="ja-JP" altLang="en-US" dirty="0">
                    <a:latin typeface="メイリオ" panose="020B0604030504040204" pitchFamily="50" charset="-128"/>
                    <a:ea typeface="メイリオ" panose="020B0604030504040204" pitchFamily="50" charset="-128"/>
                  </a:rPr>
                  <a:t>存在しない場合は次に</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最大の </a:t>
                </a:r>
                <a14:m>
                  <m:oMath xmlns:m="http://schemas.openxmlformats.org/officeDocument/2006/math">
                    <m:r>
                      <a:rPr lang="en-US" altLang="ja-JP" i="1" dirty="0">
                        <a:latin typeface="Cambria Math" panose="02040503050406030204" pitchFamily="18" charset="0"/>
                        <a:ea typeface="メイリオ" panose="020B0604030504040204" pitchFamily="50" charset="-128"/>
                      </a:rPr>
                      <m:t>𝑏</m:t>
                    </m:r>
                    <m:r>
                      <a:rPr lang="en-US" altLang="ja-JP" i="1" dirty="0">
                        <a:latin typeface="Cambria Math" panose="02040503050406030204" pitchFamily="18" charset="0"/>
                        <a:ea typeface="メイリオ" panose="020B0604030504040204" pitchFamily="50" charset="-128"/>
                      </a:rPr>
                      <m:t>(</m:t>
                    </m:r>
                    <m:r>
                      <a:rPr lang="en-US" altLang="ja-JP" i="1" dirty="0">
                        <a:latin typeface="Cambria Math" panose="02040503050406030204" pitchFamily="18" charset="0"/>
                        <a:ea typeface="メイリオ" panose="020B0604030504040204" pitchFamily="50" charset="-128"/>
                      </a:rPr>
                      <m:t>𝑒</m:t>
                    </m:r>
                    <m:r>
                      <a:rPr lang="en-US" altLang="ja-JP" i="1" dirty="0">
                        <a:latin typeface="Cambria Math" panose="02040503050406030204" pitchFamily="18" charset="0"/>
                        <a:ea typeface="メイリオ" panose="020B0604030504040204" pitchFamily="50" charset="-128"/>
                      </a:rPr>
                      <m:t>)</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を持つ</a:t>
                </a:r>
                <a:br>
                  <a:rPr lang="en-US" altLang="ja-JP" dirty="0">
                    <a:latin typeface="メイリオ" panose="020B0604030504040204" pitchFamily="50" charset="-128"/>
                    <a:ea typeface="メイリオ" panose="020B0604030504040204" pitchFamily="50" charset="-128"/>
                  </a:rPr>
                </a:br>
                <a:r>
                  <a:rPr lang="ja-JP" altLang="en-US" dirty="0">
                    <a:latin typeface="メイリオ" panose="020B0604030504040204" pitchFamily="50" charset="-128"/>
                    <a:ea typeface="メイリオ" panose="020B0604030504040204" pitchFamily="50" charset="-128"/>
                  </a:rPr>
                  <a:t>リンクを </a:t>
                </a:r>
                <a14:m>
                  <m:oMath xmlns:m="http://schemas.openxmlformats.org/officeDocument/2006/math">
                    <m:r>
                      <a:rPr lang="en-US" altLang="ja-JP" i="1" dirty="0">
                        <a:latin typeface="Cambria Math" panose="02040503050406030204" pitchFamily="18" charset="0"/>
                        <a:ea typeface="メイリオ" panose="020B0604030504040204" pitchFamily="50" charset="-128"/>
                      </a:rPr>
                      <m:t>𝐺</m:t>
                    </m:r>
                    <m:r>
                      <a:rPr lang="en-US" altLang="ja-JP" i="1" dirty="0">
                        <a:latin typeface="Cambria Math" panose="02040503050406030204" pitchFamily="18" charset="0"/>
                        <a:ea typeface="メイリオ" panose="020B0604030504040204" pitchFamily="50" charset="-128"/>
                      </a:rPr>
                      <m:t>’</m:t>
                    </m:r>
                  </m:oMath>
                </a14:m>
                <a:r>
                  <a:rPr lang="en-US" altLang="ja-JP" dirty="0">
                    <a:latin typeface="メイリオ" panose="020B0604030504040204" pitchFamily="50" charset="-128"/>
                    <a:ea typeface="メイリオ" panose="020B0604030504040204" pitchFamily="50" charset="-128"/>
                  </a:rPr>
                  <a:t> </a:t>
                </a:r>
                <a:r>
                  <a:rPr lang="ja-JP" altLang="en-US" dirty="0">
                    <a:latin typeface="メイリオ" panose="020B0604030504040204" pitchFamily="50" charset="-128"/>
                    <a:ea typeface="メイリオ" panose="020B0604030504040204" pitchFamily="50" charset="-128"/>
                  </a:rPr>
                  <a:t>に追加</a:t>
                </a:r>
                <a:endParaRPr lang="en-US" altLang="ja-JP" dirty="0">
                  <a:latin typeface="メイリオ" panose="020B0604030504040204" pitchFamily="50" charset="-128"/>
                  <a:ea typeface="メイリオ" panose="020B0604030504040204" pitchFamily="50" charset="-128"/>
                </a:endParaRPr>
              </a:p>
              <a:p>
                <a:pPr marL="514350" indent="-514350">
                  <a:buFont typeface="+mj-lt"/>
                  <a:buAutoNum type="arabicPeriod" startAt="4"/>
                </a:pPr>
                <a:r>
                  <a:rPr lang="ja-JP" altLang="en-US" dirty="0">
                    <a:latin typeface="メイリオ" panose="020B0604030504040204" pitchFamily="50" charset="-128"/>
                    <a:ea typeface="メイリオ" panose="020B0604030504040204" pitchFamily="50" charset="-128"/>
                  </a:rPr>
                  <a:t>手続き </a:t>
                </a:r>
                <a:r>
                  <a:rPr lang="en-US" altLang="ja-JP" dirty="0">
                    <a:latin typeface="メイリオ" panose="020B0604030504040204" pitchFamily="50" charset="-128"/>
                    <a:ea typeface="メイリオ" panose="020B0604030504040204" pitchFamily="50" charset="-128"/>
                  </a:rPr>
                  <a:t>3 </a:t>
                </a:r>
                <a:r>
                  <a:rPr lang="ja-JP" altLang="en-US" dirty="0">
                    <a:latin typeface="メイリオ" panose="020B0604030504040204" pitchFamily="50" charset="-128"/>
                    <a:ea typeface="メイリオ" panose="020B0604030504040204" pitchFamily="50" charset="-128"/>
                  </a:rPr>
                  <a:t>に戻る</a:t>
                </a:r>
                <a:r>
                  <a:rPr lang="en-US" altLang="ja-JP" dirty="0">
                    <a:latin typeface="メイリオ" panose="020B0604030504040204" pitchFamily="50" charset="-128"/>
                    <a:ea typeface="メイリオ" panose="020B0604030504040204" pitchFamily="50" charset="-128"/>
                  </a:rPr>
                  <a:t> </a:t>
                </a:r>
              </a:p>
              <a:p>
                <a:endParaRPr kumimoji="1" lang="ja-JP" altLang="en-US" dirty="0"/>
              </a:p>
            </p:txBody>
          </p:sp>
        </mc:Choice>
        <mc:Fallback xmlns="">
          <p:sp>
            <p:nvSpPr>
              <p:cNvPr id="5" name="コンテンツ プレースホルダー 2">
                <a:extLst>
                  <a:ext uri="{FF2B5EF4-FFF2-40B4-BE49-F238E27FC236}">
                    <a16:creationId xmlns:a16="http://schemas.microsoft.com/office/drawing/2014/main" id="{34BBB844-F742-4F1C-A3E2-85C906E4E7DF}"/>
                  </a:ext>
                </a:extLst>
              </p:cNvPr>
              <p:cNvSpPr>
                <a:spLocks noGrp="1" noRot="1" noChangeAspect="1" noMove="1" noResize="1" noEditPoints="1" noAdjustHandles="1" noChangeArrowheads="1" noChangeShapeType="1" noTextEdit="1"/>
              </p:cNvSpPr>
              <p:nvPr>
                <p:ph idx="1"/>
              </p:nvPr>
            </p:nvSpPr>
            <p:spPr>
              <a:xfrm>
                <a:off x="217357" y="1107688"/>
                <a:ext cx="8581869" cy="5441795"/>
              </a:xfrm>
              <a:blipFill>
                <a:blip r:embed="rId6"/>
                <a:stretch>
                  <a:fillRect l="-2061" t="-1906" r="-284" b="-3139"/>
                </a:stretch>
              </a:blipFill>
            </p:spPr>
            <p:txBody>
              <a:bodyPr/>
              <a:lstStyle/>
              <a:p>
                <a:r>
                  <a:rPr lang="ja-JP" altLang="en-US">
                    <a:noFill/>
                  </a:rPr>
                  <a:t> </a:t>
                </a:r>
              </a:p>
            </p:txBody>
          </p:sp>
        </mc:Fallback>
      </mc:AlternateContent>
      <mc:AlternateContent xmlns:mc="http://schemas.openxmlformats.org/markup-compatibility/2006" xmlns:p14="http://schemas.microsoft.com/office/powerpoint/2010/main" xmlns:iact="http://schemas.microsoft.com/office/powerpoint/2014/inkAction">
        <mc:Choice Requires="p14 iact">
          <p:contentPart p14:bwMode="auto" r:id="rId7">
            <p14:nvContentPartPr>
              <p14:cNvPr id="38" name="インク 37">
                <a:extLst>
                  <a:ext uri="{FF2B5EF4-FFF2-40B4-BE49-F238E27FC236}">
                    <a16:creationId xmlns:a16="http://schemas.microsoft.com/office/drawing/2014/main" id="{643E6F15-58F1-4992-8DE9-7013DC5510A0}"/>
                  </a:ext>
                </a:extLst>
              </p14:cNvPr>
              <p14:cNvContentPartPr/>
              <p14:nvPr>
                <p:extLst>
                  <p:ext uri="{42D2F446-02D8-4167-A562-619A0277C38B}">
                    <p15:isNarration xmlns:p15="http://schemas.microsoft.com/office/powerpoint/2012/main" val="1"/>
                  </p:ext>
                </p:extLst>
              </p14:nvPr>
            </p14:nvContentPartPr>
            <p14:xfrm>
              <a:off x="5551560" y="4198680"/>
              <a:ext cx="2729520" cy="1715040"/>
            </p14:xfrm>
          </p:contentPart>
        </mc:Choice>
        <mc:Fallback xmlns="">
          <p:pic>
            <p:nvPicPr>
              <p:cNvPr id="38" name="インク 37">
                <a:extLst>
                  <a:ext uri="{FF2B5EF4-FFF2-40B4-BE49-F238E27FC236}">
                    <a16:creationId xmlns:a16="http://schemas.microsoft.com/office/drawing/2014/main" id="{643E6F15-58F1-4992-8DE9-7013DC5510A0}"/>
                  </a:ext>
                </a:extLst>
              </p:cNvPr>
              <p:cNvPicPr>
                <a:picLocks noGrp="1" noRot="1" noChangeAspect="1" noMove="1" noResize="1" noEditPoints="1" noAdjustHandles="1" noChangeArrowheads="1" noChangeShapeType="1"/>
              </p:cNvPicPr>
              <p:nvPr/>
            </p:nvPicPr>
            <p:blipFill>
              <a:blip r:embed="rId8"/>
              <a:stretch>
                <a:fillRect/>
              </a:stretch>
            </p:blipFill>
            <p:spPr>
              <a:xfrm>
                <a:off x="5542200" y="4189320"/>
                <a:ext cx="2748240" cy="1733760"/>
              </a:xfrm>
              <a:prstGeom prst="rect">
                <a:avLst/>
              </a:prstGeom>
            </p:spPr>
          </p:pic>
        </mc:Fallback>
      </mc:AlternateContent>
      <p:pic>
        <p:nvPicPr>
          <p:cNvPr id="39" name="オーディオ 38">
            <a:hlinkClick r:id="" action="ppaction://media"/>
            <a:extLst>
              <a:ext uri="{FF2B5EF4-FFF2-40B4-BE49-F238E27FC236}">
                <a16:creationId xmlns:a16="http://schemas.microsoft.com/office/drawing/2014/main" id="{8A6075E0-21EA-4E43-81B2-BC670CEA8B7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2990279693"/>
      </p:ext>
    </p:extLst>
  </p:cSld>
  <p:clrMapOvr>
    <a:masterClrMapping/>
  </p:clrMapOvr>
  <mc:AlternateContent xmlns:mc="http://schemas.openxmlformats.org/markup-compatibility/2006" xmlns:p14="http://schemas.microsoft.com/office/powerpoint/2010/main">
    <mc:Choice Requires="p14">
      <p:transition spd="slow" p14:dur="2000" advTm="106052"/>
    </mc:Choice>
    <mc:Fallback xmlns="">
      <p:transition spd="slow" advTm="106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par>
                                <p:cTn id="7" presetID="59" presetClass="entr" presetSubtype="0" fill="hold" nodeType="withEffect">
                                  <p:stCondLst>
                                    <p:cond delay="0"/>
                                  </p:stCondLst>
                                  <p:childTnLst>
                                    <p:set>
                                      <p:cBhvr>
                                        <p:cTn id="8" dur="1" fill="hold">
                                          <p:stCondLst>
                                            <p:cond delay="0"/>
                                          </p:stCondLst>
                                        </p:cTn>
                                        <p:tgtEl>
                                          <p:spTgt spid="38"/>
                                        </p:tgtEl>
                                        <p:attrNameLst>
                                          <p:attrName>style.visibility</p:attrName>
                                        </p:attrNameLst>
                                      </p:cBhvr>
                                      <p:to>
                                        <p:strVal val="visible"/>
                                      </p:to>
                                    </p:set>
                                    <p:cmd type="call" cmd="playFrom(0.0)">
                                      <p:cBhvr>
                                        <p:cTn id="9"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6207E3-456D-4E22-822D-B730EDEABAB5}"/>
              </a:ext>
            </a:extLst>
          </p:cNvPr>
          <p:cNvSpPr>
            <a:spLocks noGrp="1"/>
          </p:cNvSpPr>
          <p:nvPr>
            <p:ph type="title"/>
          </p:nvPr>
        </p:nvSpPr>
        <p:spPr/>
        <p:txBody>
          <a:bodyPr/>
          <a:lstStyle/>
          <a:p>
            <a:r>
              <a:rPr kumimoji="1" lang="ja-JP" altLang="en-US" dirty="0">
                <a:latin typeface="メイリオ" panose="020B0604030504040204" pitchFamily="50" charset="-128"/>
                <a:ea typeface="メイリオ" panose="020B0604030504040204" pitchFamily="50" charset="-128"/>
              </a:rPr>
              <a:t>適当な経路選択アルゴリズム</a:t>
            </a:r>
          </a:p>
        </p:txBody>
      </p:sp>
      <p:sp>
        <p:nvSpPr>
          <p:cNvPr id="3" name="コンテンツ プレースホルダー 2">
            <a:extLst>
              <a:ext uri="{FF2B5EF4-FFF2-40B4-BE49-F238E27FC236}">
                <a16:creationId xmlns:a16="http://schemas.microsoft.com/office/drawing/2014/main" id="{15BBE3A5-8F9B-4104-A517-0B98759D5D9E}"/>
              </a:ext>
            </a:extLst>
          </p:cNvPr>
          <p:cNvSpPr>
            <a:spLocks noGrp="1"/>
          </p:cNvSpPr>
          <p:nvPr>
            <p:ph idx="1"/>
          </p:nvPr>
        </p:nvSpPr>
        <p:spPr/>
        <p:txBody>
          <a:bodyPr/>
          <a:lstStyle/>
          <a:p>
            <a:r>
              <a:rPr kumimoji="1" lang="ja-JP" altLang="en-US" dirty="0">
                <a:latin typeface="メイリオ" panose="020B0604030504040204" pitchFamily="50" charset="-128"/>
                <a:ea typeface="メイリオ" panose="020B0604030504040204" pitchFamily="50" charset="-128"/>
              </a:rPr>
              <a:t>一般的には，最短路・最小ホップ経路を用いる</a:t>
            </a:r>
            <a:endParaRPr kumimoji="1"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伝搬遅延を小さくする</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使用するリンクの総量を削減可能</a:t>
            </a:r>
            <a:endParaRPr lang="en-US" altLang="ja-JP" dirty="0">
              <a:latin typeface="メイリオ" panose="020B0604030504040204" pitchFamily="50" charset="-128"/>
              <a:ea typeface="メイリオ" panose="020B0604030504040204" pitchFamily="50" charset="-128"/>
            </a:endParaRPr>
          </a:p>
          <a:p>
            <a:r>
              <a:rPr kumimoji="1" lang="ja-JP" altLang="en-US" dirty="0">
                <a:latin typeface="メイリオ" panose="020B0604030504040204" pitchFamily="50" charset="-128"/>
                <a:ea typeface="メイリオ" panose="020B0604030504040204" pitchFamily="50" charset="-128"/>
              </a:rPr>
              <a:t>どんなときが最大路を利用しうるか？</a:t>
            </a:r>
          </a:p>
        </p:txBody>
      </p:sp>
      <p:pic>
        <p:nvPicPr>
          <p:cNvPr id="7" name="オーディオ 6">
            <a:hlinkClick r:id="" action="ppaction://media"/>
            <a:extLst>
              <a:ext uri="{FF2B5EF4-FFF2-40B4-BE49-F238E27FC236}">
                <a16:creationId xmlns:a16="http://schemas.microsoft.com/office/drawing/2014/main" id="{ADC26518-4F61-4F94-8C2B-ACA2D06BE6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84368508"/>
      </p:ext>
    </p:extLst>
  </p:cSld>
  <p:clrMapOvr>
    <a:masterClrMapping/>
  </p:clrMapOvr>
  <mc:AlternateContent xmlns:mc="http://schemas.openxmlformats.org/markup-compatibility/2006" xmlns:p14="http://schemas.microsoft.com/office/powerpoint/2010/main">
    <mc:Choice Requires="p14">
      <p:transition spd="slow" p14:dur="2000" advTm="37817"/>
    </mc:Choice>
    <mc:Fallback xmlns="">
      <p:transition spd="slow" advTm="37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E5C3F8-CBA1-4CC5-BD0D-B5A532099967}"/>
              </a:ext>
            </a:extLst>
          </p:cNvPr>
          <p:cNvSpPr>
            <a:spLocks noGrp="1"/>
          </p:cNvSpPr>
          <p:nvPr>
            <p:ph type="title"/>
          </p:nvPr>
        </p:nvSpPr>
        <p:spPr/>
        <p:txBody>
          <a:bodyPr/>
          <a:lstStyle/>
          <a:p>
            <a:endParaRPr kumimoji="1" lang="ja-JP" altLang="en-US" dirty="0">
              <a:latin typeface="メイリオ" panose="020B0604030504040204" pitchFamily="50" charset="-128"/>
              <a:ea typeface="メイリオ" panose="020B0604030504040204" pitchFamily="50" charset="-128"/>
            </a:endParaRPr>
          </a:p>
        </p:txBody>
      </p:sp>
      <p:sp>
        <p:nvSpPr>
          <p:cNvPr id="3" name="コンテンツ プレースホルダー 2">
            <a:extLst>
              <a:ext uri="{FF2B5EF4-FFF2-40B4-BE49-F238E27FC236}">
                <a16:creationId xmlns:a16="http://schemas.microsoft.com/office/drawing/2014/main" id="{A51BEAD0-FA79-4C27-811C-B93E96B666E1}"/>
              </a:ext>
            </a:extLst>
          </p:cNvPr>
          <p:cNvSpPr>
            <a:spLocks noGrp="1"/>
          </p:cNvSpPr>
          <p:nvPr>
            <p:ph idx="1"/>
          </p:nvPr>
        </p:nvSpPr>
        <p:spPr>
          <a:xfrm>
            <a:off x="341971" y="2735885"/>
            <a:ext cx="8519531" cy="4122115"/>
          </a:xfrm>
        </p:spPr>
        <p:txBody>
          <a:bodyPr>
            <a:normAutofit lnSpcReduction="10000"/>
          </a:bodyPr>
          <a:lstStyle/>
          <a:p>
            <a:r>
              <a:rPr lang="ja-JP" altLang="en-US" dirty="0">
                <a:latin typeface="メイリオ" panose="020B0604030504040204" pitchFamily="50" charset="-128"/>
                <a:ea typeface="メイリオ" panose="020B0604030504040204" pitchFamily="50" charset="-128"/>
              </a:rPr>
              <a:t>ノード</a:t>
            </a:r>
            <a:r>
              <a:rPr lang="en-US" altLang="ja-JP" dirty="0">
                <a:latin typeface="メイリオ" panose="020B0604030504040204" pitchFamily="50" charset="-128"/>
                <a:ea typeface="メイリオ" panose="020B0604030504040204" pitchFamily="50" charset="-128"/>
              </a:rPr>
              <a:t>1-4</a:t>
            </a:r>
            <a:r>
              <a:rPr lang="ja-JP" altLang="en-US" dirty="0">
                <a:latin typeface="メイリオ" panose="020B0604030504040204" pitchFamily="50" charset="-128"/>
                <a:ea typeface="メイリオ" panose="020B0604030504040204" pitchFamily="50" charset="-128"/>
              </a:rPr>
              <a:t>間，ノード</a:t>
            </a:r>
            <a:r>
              <a:rPr lang="en-US" altLang="ja-JP" dirty="0">
                <a:latin typeface="メイリオ" panose="020B0604030504040204" pitchFamily="50" charset="-128"/>
                <a:ea typeface="メイリオ" panose="020B0604030504040204" pitchFamily="50" charset="-128"/>
              </a:rPr>
              <a:t>5-8</a:t>
            </a:r>
            <a:r>
              <a:rPr lang="ja-JP" altLang="en-US" dirty="0">
                <a:latin typeface="メイリオ" panose="020B0604030504040204" pitchFamily="50" charset="-128"/>
                <a:ea typeface="メイリオ" panose="020B0604030504040204" pitchFamily="50" charset="-128"/>
              </a:rPr>
              <a:t>間で</a:t>
            </a:r>
            <a:r>
              <a:rPr lang="en-US" altLang="ja-JP" dirty="0">
                <a:latin typeface="メイリオ" panose="020B0604030504040204" pitchFamily="50" charset="-128"/>
                <a:ea typeface="メイリオ" panose="020B0604030504040204" pitchFamily="50" charset="-128"/>
              </a:rPr>
              <a:t>1Mbps</a:t>
            </a:r>
            <a:r>
              <a:rPr lang="ja-JP" altLang="en-US" dirty="0">
                <a:latin typeface="メイリオ" panose="020B0604030504040204" pitchFamily="50" charset="-128"/>
                <a:ea typeface="メイリオ" panose="020B0604030504040204" pitchFamily="50" charset="-128"/>
              </a:rPr>
              <a:t>の通信を行うコネクションをできるだけ確立したい</a:t>
            </a:r>
            <a:endParaRPr lang="en-US" altLang="ja-JP" dirty="0">
              <a:latin typeface="メイリオ" panose="020B0604030504040204" pitchFamily="50" charset="-128"/>
              <a:ea typeface="メイリオ" panose="020B0604030504040204" pitchFamily="50" charset="-128"/>
            </a:endParaRPr>
          </a:p>
          <a:p>
            <a:r>
              <a:rPr lang="en-US" altLang="ja-JP" dirty="0">
                <a:latin typeface="メイリオ" panose="020B0604030504040204" pitchFamily="50" charset="-128"/>
                <a:ea typeface="メイリオ" panose="020B0604030504040204" pitchFamily="50" charset="-128"/>
              </a:rPr>
              <a:t>(1)</a:t>
            </a:r>
            <a:r>
              <a:rPr lang="ja-JP" altLang="en-US" dirty="0">
                <a:latin typeface="メイリオ" panose="020B0604030504040204" pitchFamily="50" charset="-128"/>
                <a:ea typeface="メイリオ" panose="020B0604030504040204" pitchFamily="50" charset="-128"/>
              </a:rPr>
              <a:t>に示すネットワーク</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リンク</a:t>
            </a:r>
            <a:r>
              <a:rPr lang="en-US" altLang="ja-JP" dirty="0">
                <a:latin typeface="メイリオ" panose="020B0604030504040204" pitchFamily="50" charset="-128"/>
                <a:ea typeface="メイリオ" panose="020B0604030504040204" pitchFamily="50" charset="-128"/>
              </a:rPr>
              <a:t>2-3</a:t>
            </a:r>
            <a:r>
              <a:rPr lang="ja-JP" altLang="en-US" dirty="0">
                <a:latin typeface="メイリオ" panose="020B0604030504040204" pitchFamily="50" charset="-128"/>
                <a:ea typeface="メイリオ" panose="020B0604030504040204" pitchFamily="50" charset="-128"/>
              </a:rPr>
              <a:t>は</a:t>
            </a:r>
            <a:r>
              <a:rPr lang="en-US" altLang="ja-JP" dirty="0">
                <a:latin typeface="メイリオ" panose="020B0604030504040204" pitchFamily="50" charset="-128"/>
                <a:ea typeface="メイリオ" panose="020B0604030504040204" pitchFamily="50" charset="-128"/>
              </a:rPr>
              <a:t>5Mbps, </a:t>
            </a:r>
            <a:r>
              <a:rPr lang="ja-JP" altLang="en-US" dirty="0">
                <a:latin typeface="メイリオ" panose="020B0604030504040204" pitchFamily="50" charset="-128"/>
                <a:ea typeface="メイリオ" panose="020B0604030504040204" pitchFamily="50" charset="-128"/>
              </a:rPr>
              <a:t>他のリンクは</a:t>
            </a:r>
            <a:r>
              <a:rPr lang="en-US" altLang="ja-JP" dirty="0">
                <a:latin typeface="メイリオ" panose="020B0604030504040204" pitchFamily="50" charset="-128"/>
                <a:ea typeface="メイリオ" panose="020B0604030504040204" pitchFamily="50" charset="-128"/>
              </a:rPr>
              <a:t>3Mbps</a:t>
            </a:r>
            <a:r>
              <a:rPr lang="ja-JP" altLang="en-US" dirty="0">
                <a:latin typeface="メイリオ" panose="020B0604030504040204" pitchFamily="50" charset="-128"/>
                <a:ea typeface="メイリオ" panose="020B0604030504040204" pitchFamily="50" charset="-128"/>
              </a:rPr>
              <a:t>のリンク容量を持つ</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最小ホップ経路をもとに合計</a:t>
            </a:r>
            <a:r>
              <a:rPr lang="en-US" altLang="ja-JP" dirty="0">
                <a:latin typeface="メイリオ" panose="020B0604030504040204" pitchFamily="50" charset="-128"/>
                <a:ea typeface="メイリオ" panose="020B0604030504040204" pitchFamily="50" charset="-128"/>
              </a:rPr>
              <a:t>6</a:t>
            </a:r>
            <a:r>
              <a:rPr lang="ja-JP" altLang="en-US" dirty="0">
                <a:latin typeface="メイリオ" panose="020B0604030504040204" pitchFamily="50" charset="-128"/>
                <a:ea typeface="メイリオ" panose="020B0604030504040204" pitchFamily="50" charset="-128"/>
              </a:rPr>
              <a:t>本の通信を提供可能</a:t>
            </a:r>
          </a:p>
          <a:p>
            <a:r>
              <a:rPr lang="en-US" altLang="ja-JP" dirty="0">
                <a:latin typeface="メイリオ" panose="020B0604030504040204" pitchFamily="50" charset="-128"/>
                <a:ea typeface="メイリオ" panose="020B0604030504040204" pitchFamily="50" charset="-128"/>
              </a:rPr>
              <a:t>(2)</a:t>
            </a:r>
            <a:r>
              <a:rPr lang="ja-JP" altLang="en-US" dirty="0">
                <a:latin typeface="メイリオ" panose="020B0604030504040204" pitchFamily="50" charset="-128"/>
                <a:ea typeface="メイリオ" panose="020B0604030504040204" pitchFamily="50" charset="-128"/>
              </a:rPr>
              <a:t>に示すネットワーク</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リンク</a:t>
            </a:r>
            <a:r>
              <a:rPr lang="en-US" altLang="ja-JP" dirty="0">
                <a:latin typeface="メイリオ" panose="020B0604030504040204" pitchFamily="50" charset="-128"/>
                <a:ea typeface="メイリオ" panose="020B0604030504040204" pitchFamily="50" charset="-128"/>
              </a:rPr>
              <a:t>6-7</a:t>
            </a:r>
            <a:r>
              <a:rPr lang="ja-JP" altLang="en-US" dirty="0">
                <a:latin typeface="メイリオ" panose="020B0604030504040204" pitchFamily="50" charset="-128"/>
                <a:ea typeface="メイリオ" panose="020B0604030504040204" pitchFamily="50" charset="-128"/>
              </a:rPr>
              <a:t>は</a:t>
            </a:r>
            <a:r>
              <a:rPr lang="en-US" altLang="ja-JP" dirty="0">
                <a:latin typeface="メイリオ" panose="020B0604030504040204" pitchFamily="50" charset="-128"/>
                <a:ea typeface="メイリオ" panose="020B0604030504040204" pitchFamily="50" charset="-128"/>
              </a:rPr>
              <a:t>1Mbps</a:t>
            </a:r>
          </a:p>
          <a:p>
            <a:pPr lvl="1"/>
            <a:r>
              <a:rPr lang="ja-JP" altLang="en-US" dirty="0">
                <a:latin typeface="メイリオ" panose="020B0604030504040204" pitchFamily="50" charset="-128"/>
                <a:ea typeface="メイリオ" panose="020B0604030504040204" pitchFamily="50" charset="-128"/>
              </a:rPr>
              <a:t>最小ホップ経路ではノード</a:t>
            </a:r>
            <a:r>
              <a:rPr lang="en-US" altLang="ja-JP" dirty="0">
                <a:latin typeface="メイリオ" panose="020B0604030504040204" pitchFamily="50" charset="-128"/>
                <a:ea typeface="メイリオ" panose="020B0604030504040204" pitchFamily="50" charset="-128"/>
              </a:rPr>
              <a:t>5-8</a:t>
            </a:r>
            <a:r>
              <a:rPr lang="ja-JP" altLang="en-US" dirty="0">
                <a:latin typeface="メイリオ" panose="020B0604030504040204" pitchFamily="50" charset="-128"/>
                <a:ea typeface="メイリオ" panose="020B0604030504040204" pitchFamily="50" charset="-128"/>
              </a:rPr>
              <a:t>間の通信を</a:t>
            </a:r>
            <a:r>
              <a:rPr lang="en-US" altLang="ja-JP" dirty="0">
                <a:latin typeface="メイリオ" panose="020B0604030504040204" pitchFamily="50" charset="-128"/>
                <a:ea typeface="メイリオ" panose="020B0604030504040204" pitchFamily="50" charset="-128"/>
              </a:rPr>
              <a:t>1</a:t>
            </a:r>
            <a:r>
              <a:rPr lang="ja-JP" altLang="en-US" dirty="0">
                <a:latin typeface="メイリオ" panose="020B0604030504040204" pitchFamily="50" charset="-128"/>
                <a:ea typeface="メイリオ" panose="020B0604030504040204" pitchFamily="50" charset="-128"/>
              </a:rPr>
              <a:t>本しか提供できない</a:t>
            </a:r>
            <a:endParaRPr lang="en-US" altLang="ja-JP"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最大路を用いるとノード</a:t>
            </a:r>
            <a:r>
              <a:rPr lang="en-US" altLang="ja-JP" dirty="0">
                <a:latin typeface="メイリオ" panose="020B0604030504040204" pitchFamily="50" charset="-128"/>
                <a:ea typeface="メイリオ" panose="020B0604030504040204" pitchFamily="50" charset="-128"/>
              </a:rPr>
              <a:t>5-8</a:t>
            </a:r>
            <a:r>
              <a:rPr lang="ja-JP" altLang="en-US" dirty="0">
                <a:latin typeface="メイリオ" panose="020B0604030504040204" pitchFamily="50" charset="-128"/>
                <a:ea typeface="メイリオ" panose="020B0604030504040204" pitchFamily="50" charset="-128"/>
              </a:rPr>
              <a:t>間の通信を</a:t>
            </a:r>
            <a:r>
              <a:rPr lang="en-US" altLang="ja-JP" dirty="0">
                <a:latin typeface="メイリオ" panose="020B0604030504040204" pitchFamily="50" charset="-128"/>
                <a:ea typeface="メイリオ" panose="020B0604030504040204" pitchFamily="50" charset="-128"/>
              </a:rPr>
              <a:t>2</a:t>
            </a:r>
            <a:r>
              <a:rPr lang="ja-JP" altLang="en-US" dirty="0">
                <a:latin typeface="メイリオ" panose="020B0604030504040204" pitchFamily="50" charset="-128"/>
                <a:ea typeface="メイリオ" panose="020B0604030504040204" pitchFamily="50" charset="-128"/>
              </a:rPr>
              <a:t>本提供できる</a:t>
            </a:r>
            <a:endParaRPr kumimoji="1" lang="ja-JP" altLang="en-US" dirty="0">
              <a:latin typeface="メイリオ" panose="020B0604030504040204" pitchFamily="50" charset="-128"/>
              <a:ea typeface="メイリオ" panose="020B0604030504040204" pitchFamily="50" charset="-128"/>
            </a:endParaRPr>
          </a:p>
        </p:txBody>
      </p:sp>
      <p:pic>
        <p:nvPicPr>
          <p:cNvPr id="4" name="図 3">
            <a:extLst>
              <a:ext uri="{FF2B5EF4-FFF2-40B4-BE49-F238E27FC236}">
                <a16:creationId xmlns:a16="http://schemas.microsoft.com/office/drawing/2014/main" id="{5CD9C95A-E670-42E4-A9D9-5EB3BCE8FA90}"/>
              </a:ext>
            </a:extLst>
          </p:cNvPr>
          <p:cNvPicPr>
            <a:picLocks noChangeAspect="1"/>
          </p:cNvPicPr>
          <p:nvPr/>
        </p:nvPicPr>
        <p:blipFill>
          <a:blip r:embed="rId5"/>
          <a:stretch>
            <a:fillRect/>
          </a:stretch>
        </p:blipFill>
        <p:spPr>
          <a:xfrm>
            <a:off x="748193" y="154094"/>
            <a:ext cx="7707086" cy="2429691"/>
          </a:xfrm>
          <a:prstGeom prst="rect">
            <a:avLst/>
          </a:prstGeom>
        </p:spPr>
      </p:pic>
      <p:pic>
        <p:nvPicPr>
          <p:cNvPr id="11" name="オーディオ 10">
            <a:hlinkClick r:id="" action="ppaction://media"/>
            <a:extLst>
              <a:ext uri="{FF2B5EF4-FFF2-40B4-BE49-F238E27FC236}">
                <a16:creationId xmlns:a16="http://schemas.microsoft.com/office/drawing/2014/main" id="{1D46A425-AC25-4B20-86A4-7A1774A315F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4237365531"/>
      </p:ext>
    </p:extLst>
  </p:cSld>
  <p:clrMapOvr>
    <a:masterClrMapping/>
  </p:clrMapOvr>
  <mc:AlternateContent xmlns:mc="http://schemas.openxmlformats.org/markup-compatibility/2006" xmlns:p14="http://schemas.microsoft.com/office/powerpoint/2010/main">
    <mc:Choice Requires="p14">
      <p:transition spd="slow" p14:dur="2000" advTm="157547"/>
    </mc:Choice>
    <mc:Fallback xmlns="">
      <p:transition spd="slow" advTm="157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2055</TotalTime>
  <Words>1084</Words>
  <Application>Microsoft Office PowerPoint</Application>
  <PresentationFormat>画面に合わせる (4:3)</PresentationFormat>
  <Paragraphs>125</Paragraphs>
  <Slides>14</Slides>
  <Notes>14</Notes>
  <HiddenSlides>0</HiddenSlides>
  <MMClips>14</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14</vt:i4>
      </vt:variant>
    </vt:vector>
  </HeadingPairs>
  <TitlesOfParts>
    <vt:vector size="22" baseType="lpstr">
      <vt:lpstr>Meiryo</vt:lpstr>
      <vt:lpstr>Meiryo</vt:lpstr>
      <vt:lpstr>游ゴシック</vt:lpstr>
      <vt:lpstr>Arial</vt:lpstr>
      <vt:lpstr>Calibri</vt:lpstr>
      <vt:lpstr>Calibri Light</vt:lpstr>
      <vt:lpstr>Cambria Math</vt:lpstr>
      <vt:lpstr>Office テーマ</vt:lpstr>
      <vt:lpstr>通信工学専門実験第1部 D2  経路選択アルゴリズム </vt:lpstr>
      <vt:lpstr>実験目的</vt:lpstr>
      <vt:lpstr>実験を進める上での基礎知識</vt:lpstr>
      <vt:lpstr>最短路</vt:lpstr>
      <vt:lpstr>最小ホップ経路</vt:lpstr>
      <vt:lpstr>最大路</vt:lpstr>
      <vt:lpstr>最大路のアルゴリズム</vt:lpstr>
      <vt:lpstr>適当な経路選択アルゴリズム</vt:lpstr>
      <vt:lpstr>PowerPoint プレゼンテーション</vt:lpstr>
      <vt:lpstr>経路選択頻度</vt:lpstr>
      <vt:lpstr>実験課題</vt:lpstr>
      <vt:lpstr>評価の進め方</vt:lpstr>
      <vt:lpstr>発展課題</vt:lpstr>
      <vt:lpstr>実験レポートに関して</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藤橋卓也</dc:creator>
  <cp:lastModifiedBy>藤橋　卓也</cp:lastModifiedBy>
  <cp:revision>49</cp:revision>
  <dcterms:created xsi:type="dcterms:W3CDTF">2020-04-28T00:37:28Z</dcterms:created>
  <dcterms:modified xsi:type="dcterms:W3CDTF">2023-04-18T15:03:23Z</dcterms:modified>
</cp:coreProperties>
</file>

<file path=docProps/thumbnail.jpeg>
</file>